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6"/>
  </p:notesMasterIdLst>
  <p:sldIdLst>
    <p:sldId id="256" r:id="rId5"/>
  </p:sldIdLst>
  <p:sldSz cx="9720263" cy="17640300"/>
  <p:notesSz cx="6797675" cy="9926638"/>
  <p:defaultTextStyle>
    <a:defPPr>
      <a:defRPr lang="en-US"/>
    </a:defPPr>
    <a:lvl1pPr marL="0" algn="l" defTabSz="1094475" rtl="0" eaLnBrk="1" latinLnBrk="0" hangingPunct="1">
      <a:defRPr sz="2155" kern="1200">
        <a:solidFill>
          <a:schemeClr val="tx1"/>
        </a:solidFill>
        <a:latin typeface="+mn-lt"/>
        <a:ea typeface="+mn-ea"/>
        <a:cs typeface="+mn-cs"/>
      </a:defRPr>
    </a:lvl1pPr>
    <a:lvl2pPr marL="547237" algn="l" defTabSz="1094475" rtl="0" eaLnBrk="1" latinLnBrk="0" hangingPunct="1">
      <a:defRPr sz="2155" kern="1200">
        <a:solidFill>
          <a:schemeClr val="tx1"/>
        </a:solidFill>
        <a:latin typeface="+mn-lt"/>
        <a:ea typeface="+mn-ea"/>
        <a:cs typeface="+mn-cs"/>
      </a:defRPr>
    </a:lvl2pPr>
    <a:lvl3pPr marL="1094475" algn="l" defTabSz="1094475" rtl="0" eaLnBrk="1" latinLnBrk="0" hangingPunct="1">
      <a:defRPr sz="2155" kern="1200">
        <a:solidFill>
          <a:schemeClr val="tx1"/>
        </a:solidFill>
        <a:latin typeface="+mn-lt"/>
        <a:ea typeface="+mn-ea"/>
        <a:cs typeface="+mn-cs"/>
      </a:defRPr>
    </a:lvl3pPr>
    <a:lvl4pPr marL="1641713" algn="l" defTabSz="1094475" rtl="0" eaLnBrk="1" latinLnBrk="0" hangingPunct="1">
      <a:defRPr sz="2155" kern="1200">
        <a:solidFill>
          <a:schemeClr val="tx1"/>
        </a:solidFill>
        <a:latin typeface="+mn-lt"/>
        <a:ea typeface="+mn-ea"/>
        <a:cs typeface="+mn-cs"/>
      </a:defRPr>
    </a:lvl4pPr>
    <a:lvl5pPr marL="2188951" algn="l" defTabSz="1094475" rtl="0" eaLnBrk="1" latinLnBrk="0" hangingPunct="1">
      <a:defRPr sz="2155" kern="1200">
        <a:solidFill>
          <a:schemeClr val="tx1"/>
        </a:solidFill>
        <a:latin typeface="+mn-lt"/>
        <a:ea typeface="+mn-ea"/>
        <a:cs typeface="+mn-cs"/>
      </a:defRPr>
    </a:lvl5pPr>
    <a:lvl6pPr marL="2736188" algn="l" defTabSz="1094475" rtl="0" eaLnBrk="1" latinLnBrk="0" hangingPunct="1">
      <a:defRPr sz="2155" kern="1200">
        <a:solidFill>
          <a:schemeClr val="tx1"/>
        </a:solidFill>
        <a:latin typeface="+mn-lt"/>
        <a:ea typeface="+mn-ea"/>
        <a:cs typeface="+mn-cs"/>
      </a:defRPr>
    </a:lvl6pPr>
    <a:lvl7pPr marL="3283426" algn="l" defTabSz="1094475" rtl="0" eaLnBrk="1" latinLnBrk="0" hangingPunct="1">
      <a:defRPr sz="2155" kern="1200">
        <a:solidFill>
          <a:schemeClr val="tx1"/>
        </a:solidFill>
        <a:latin typeface="+mn-lt"/>
        <a:ea typeface="+mn-ea"/>
        <a:cs typeface="+mn-cs"/>
      </a:defRPr>
    </a:lvl7pPr>
    <a:lvl8pPr marL="3830663" algn="l" defTabSz="1094475" rtl="0" eaLnBrk="1" latinLnBrk="0" hangingPunct="1">
      <a:defRPr sz="2155" kern="1200">
        <a:solidFill>
          <a:schemeClr val="tx1"/>
        </a:solidFill>
        <a:latin typeface="+mn-lt"/>
        <a:ea typeface="+mn-ea"/>
        <a:cs typeface="+mn-cs"/>
      </a:defRPr>
    </a:lvl8pPr>
    <a:lvl9pPr marL="4377902" algn="l" defTabSz="1094475" rtl="0" eaLnBrk="1" latinLnBrk="0" hangingPunct="1">
      <a:defRPr sz="215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C5E0B4"/>
    <a:srgbClr val="BAFFFA"/>
    <a:srgbClr val="B5FFC9"/>
    <a:srgbClr val="F8CBAD"/>
    <a:srgbClr val="FFFFBA"/>
    <a:srgbClr val="E2EBAB"/>
    <a:srgbClr val="E5CBF2"/>
    <a:srgbClr val="7C7C7C"/>
    <a:srgbClr val="DDB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B9FDBF-30F1-EC88-4BC5-E3ADEAF4037E}" v="212" dt="2025-05-24T16:42:25.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833" autoAdjust="0"/>
  </p:normalViewPr>
  <p:slideViewPr>
    <p:cSldViewPr snapToGrid="0">
      <p:cViewPr>
        <p:scale>
          <a:sx n="80" d="100"/>
          <a:sy n="80" d="100"/>
        </p:scale>
        <p:origin x="65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uzhat Hamid" userId="13f1f8ed-2dde-4f92-b776-9e505d1cccd7" providerId="ADAL" clId="{6CD97F2A-1545-4728-A0E3-7FCC43C58BCE}"/>
    <pc:docChg chg="undo custSel modSld">
      <pc:chgData name="Nuzhat Hamid" userId="13f1f8ed-2dde-4f92-b776-9e505d1cccd7" providerId="ADAL" clId="{6CD97F2A-1545-4728-A0E3-7FCC43C58BCE}" dt="2024-07-17T11:00:28.665" v="412" actId="404"/>
      <pc:docMkLst>
        <pc:docMk/>
      </pc:docMkLst>
      <pc:sldChg chg="addSp modSp mod">
        <pc:chgData name="Nuzhat Hamid" userId="13f1f8ed-2dde-4f92-b776-9e505d1cccd7" providerId="ADAL" clId="{6CD97F2A-1545-4728-A0E3-7FCC43C58BCE}" dt="2024-07-17T11:00:28.665" v="412" actId="404"/>
        <pc:sldMkLst>
          <pc:docMk/>
          <pc:sldMk cId="1074321042" sldId="256"/>
        </pc:sldMkLst>
        <pc:spChg chg="mod">
          <ac:chgData name="Nuzhat Hamid" userId="13f1f8ed-2dde-4f92-b776-9e505d1cccd7" providerId="ADAL" clId="{6CD97F2A-1545-4728-A0E3-7FCC43C58BCE}" dt="2024-07-17T10:40:26.851" v="199" actId="1076"/>
          <ac:spMkLst>
            <pc:docMk/>
            <pc:sldMk cId="1074321042" sldId="256"/>
            <ac:spMk id="5" creationId="{D6308A3B-D9B8-C335-CA1B-4E24CF44690C}"/>
          </ac:spMkLst>
        </pc:spChg>
        <pc:spChg chg="add mod">
          <ac:chgData name="Nuzhat Hamid" userId="13f1f8ed-2dde-4f92-b776-9e505d1cccd7" providerId="ADAL" clId="{6CD97F2A-1545-4728-A0E3-7FCC43C58BCE}" dt="2024-07-17T10:20:52.866" v="94" actId="113"/>
          <ac:spMkLst>
            <pc:docMk/>
            <pc:sldMk cId="1074321042" sldId="256"/>
            <ac:spMk id="7" creationId="{979F61DD-739D-4D28-ABF8-A9F246925870}"/>
          </ac:spMkLst>
        </pc:spChg>
        <pc:spChg chg="add mod">
          <ac:chgData name="Nuzhat Hamid" userId="13f1f8ed-2dde-4f92-b776-9e505d1cccd7" providerId="ADAL" clId="{6CD97F2A-1545-4728-A0E3-7FCC43C58BCE}" dt="2024-07-17T10:42:16.830" v="239" actId="1076"/>
          <ac:spMkLst>
            <pc:docMk/>
            <pc:sldMk cId="1074321042" sldId="256"/>
            <ac:spMk id="14" creationId="{A8FC8D5A-36F8-42B9-89B5-02923817379A}"/>
          </ac:spMkLst>
        </pc:spChg>
        <pc:spChg chg="mod">
          <ac:chgData name="Nuzhat Hamid" userId="13f1f8ed-2dde-4f92-b776-9e505d1cccd7" providerId="ADAL" clId="{6CD97F2A-1545-4728-A0E3-7FCC43C58BCE}" dt="2024-07-17T10:40:21.999" v="198" actId="20578"/>
          <ac:spMkLst>
            <pc:docMk/>
            <pc:sldMk cId="1074321042" sldId="256"/>
            <ac:spMk id="15" creationId="{D2F97453-494C-5746-8E17-4A67EE1BF309}"/>
          </ac:spMkLst>
        </pc:spChg>
        <pc:spChg chg="mod">
          <ac:chgData name="Nuzhat Hamid" userId="13f1f8ed-2dde-4f92-b776-9e505d1cccd7" providerId="ADAL" clId="{6CD97F2A-1545-4728-A0E3-7FCC43C58BCE}" dt="2024-07-17T10:40:21.999" v="198" actId="20578"/>
          <ac:spMkLst>
            <pc:docMk/>
            <pc:sldMk cId="1074321042" sldId="256"/>
            <ac:spMk id="36" creationId="{A716D0B4-6237-2645-A384-C1B927AF0552}"/>
          </ac:spMkLst>
        </pc:spChg>
        <pc:spChg chg="mod">
          <ac:chgData name="Nuzhat Hamid" userId="13f1f8ed-2dde-4f92-b776-9e505d1cccd7" providerId="ADAL" clId="{6CD97F2A-1545-4728-A0E3-7FCC43C58BCE}" dt="2024-07-17T10:40:21.999" v="198" actId="20578"/>
          <ac:spMkLst>
            <pc:docMk/>
            <pc:sldMk cId="1074321042" sldId="256"/>
            <ac:spMk id="37" creationId="{A716D0B4-6237-2645-A384-C1B927AF0552}"/>
          </ac:spMkLst>
        </pc:spChg>
        <pc:spChg chg="mod">
          <ac:chgData name="Nuzhat Hamid" userId="13f1f8ed-2dde-4f92-b776-9e505d1cccd7" providerId="ADAL" clId="{6CD97F2A-1545-4728-A0E3-7FCC43C58BCE}" dt="2024-07-17T10:40:21.999" v="198" actId="20578"/>
          <ac:spMkLst>
            <pc:docMk/>
            <pc:sldMk cId="1074321042" sldId="256"/>
            <ac:spMk id="38" creationId="{A716D0B4-6237-2645-A384-C1B927AF0552}"/>
          </ac:spMkLst>
        </pc:spChg>
        <pc:spChg chg="mod">
          <ac:chgData name="Nuzhat Hamid" userId="13f1f8ed-2dde-4f92-b776-9e505d1cccd7" providerId="ADAL" clId="{6CD97F2A-1545-4728-A0E3-7FCC43C58BCE}" dt="2024-07-17T10:40:21.999" v="198" actId="20578"/>
          <ac:spMkLst>
            <pc:docMk/>
            <pc:sldMk cId="1074321042" sldId="256"/>
            <ac:spMk id="39" creationId="{A716D0B4-6237-2645-A384-C1B927AF0552}"/>
          </ac:spMkLst>
        </pc:spChg>
        <pc:spChg chg="mod">
          <ac:chgData name="Nuzhat Hamid" userId="13f1f8ed-2dde-4f92-b776-9e505d1cccd7" providerId="ADAL" clId="{6CD97F2A-1545-4728-A0E3-7FCC43C58BCE}" dt="2024-07-17T10:40:21.999" v="198" actId="20578"/>
          <ac:spMkLst>
            <pc:docMk/>
            <pc:sldMk cId="1074321042" sldId="256"/>
            <ac:spMk id="40" creationId="{A716D0B4-6237-2645-A384-C1B927AF0552}"/>
          </ac:spMkLst>
        </pc:spChg>
        <pc:spChg chg="mod">
          <ac:chgData name="Nuzhat Hamid" userId="13f1f8ed-2dde-4f92-b776-9e505d1cccd7" providerId="ADAL" clId="{6CD97F2A-1545-4728-A0E3-7FCC43C58BCE}" dt="2024-07-17T10:40:21.999" v="198" actId="20578"/>
          <ac:spMkLst>
            <pc:docMk/>
            <pc:sldMk cId="1074321042" sldId="256"/>
            <ac:spMk id="41" creationId="{A716D0B4-6237-2645-A384-C1B927AF0552}"/>
          </ac:spMkLst>
        </pc:spChg>
        <pc:spChg chg="mod">
          <ac:chgData name="Nuzhat Hamid" userId="13f1f8ed-2dde-4f92-b776-9e505d1cccd7" providerId="ADAL" clId="{6CD97F2A-1545-4728-A0E3-7FCC43C58BCE}" dt="2024-07-17T10:40:21.999" v="198" actId="20578"/>
          <ac:spMkLst>
            <pc:docMk/>
            <pc:sldMk cId="1074321042" sldId="256"/>
            <ac:spMk id="42" creationId="{6B5CF508-9F97-7344-A588-8737134FC758}"/>
          </ac:spMkLst>
        </pc:spChg>
        <pc:spChg chg="mod">
          <ac:chgData name="Nuzhat Hamid" userId="13f1f8ed-2dde-4f92-b776-9e505d1cccd7" providerId="ADAL" clId="{6CD97F2A-1545-4728-A0E3-7FCC43C58BCE}" dt="2024-07-17T10:40:21.999" v="198" actId="20578"/>
          <ac:spMkLst>
            <pc:docMk/>
            <pc:sldMk cId="1074321042" sldId="256"/>
            <ac:spMk id="43"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46"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51"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5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53"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55"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56"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60"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6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64" creationId="{00000000-0000-0000-0000-000000000000}"/>
          </ac:spMkLst>
        </pc:spChg>
        <pc:spChg chg="mod">
          <ac:chgData name="Nuzhat Hamid" userId="13f1f8ed-2dde-4f92-b776-9e505d1cccd7" providerId="ADAL" clId="{6CD97F2A-1545-4728-A0E3-7FCC43C58BCE}" dt="2024-07-17T10:57:32.614" v="343" actId="404"/>
          <ac:spMkLst>
            <pc:docMk/>
            <pc:sldMk cId="1074321042" sldId="256"/>
            <ac:spMk id="65"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66" creationId="{00000000-0000-0000-0000-000000000000}"/>
          </ac:spMkLst>
        </pc:spChg>
        <pc:spChg chg="mod">
          <ac:chgData name="Nuzhat Hamid" userId="13f1f8ed-2dde-4f92-b776-9e505d1cccd7" providerId="ADAL" clId="{6CD97F2A-1545-4728-A0E3-7FCC43C58BCE}" dt="2024-07-17T11:00:17.351" v="410" actId="404"/>
          <ac:spMkLst>
            <pc:docMk/>
            <pc:sldMk cId="1074321042" sldId="256"/>
            <ac:spMk id="68" creationId="{00000000-0000-0000-0000-000000000000}"/>
          </ac:spMkLst>
        </pc:spChg>
        <pc:spChg chg="mod">
          <ac:chgData name="Nuzhat Hamid" userId="13f1f8ed-2dde-4f92-b776-9e505d1cccd7" providerId="ADAL" clId="{6CD97F2A-1545-4728-A0E3-7FCC43C58BCE}" dt="2024-07-17T11:00:28.665" v="412" actId="404"/>
          <ac:spMkLst>
            <pc:docMk/>
            <pc:sldMk cId="1074321042" sldId="256"/>
            <ac:spMk id="69"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70"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73"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74"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75"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76"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77"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8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86" creationId="{52C7B086-2A51-471E-9C2C-0EBB70A53C12}"/>
          </ac:spMkLst>
        </pc:spChg>
        <pc:spChg chg="mod">
          <ac:chgData name="Nuzhat Hamid" userId="13f1f8ed-2dde-4f92-b776-9e505d1cccd7" providerId="ADAL" clId="{6CD97F2A-1545-4728-A0E3-7FCC43C58BCE}" dt="2024-07-17T10:40:21.999" v="198" actId="20578"/>
          <ac:spMkLst>
            <pc:docMk/>
            <pc:sldMk cId="1074321042" sldId="256"/>
            <ac:spMk id="90"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0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04" creationId="{D332281D-8DD1-4E39-96A0-8B687391DE1F}"/>
          </ac:spMkLst>
        </pc:spChg>
        <pc:spChg chg="add mod">
          <ac:chgData name="Nuzhat Hamid" userId="13f1f8ed-2dde-4f92-b776-9e505d1cccd7" providerId="ADAL" clId="{6CD97F2A-1545-4728-A0E3-7FCC43C58BCE}" dt="2024-07-17T10:29:02.361" v="172" actId="1076"/>
          <ac:spMkLst>
            <pc:docMk/>
            <pc:sldMk cId="1074321042" sldId="256"/>
            <ac:spMk id="105" creationId="{8449D284-E852-4123-BD6A-977AF8859F88}"/>
          </ac:spMkLst>
        </pc:spChg>
        <pc:spChg chg="mod">
          <ac:chgData name="Nuzhat Hamid" userId="13f1f8ed-2dde-4f92-b776-9e505d1cccd7" providerId="ADAL" clId="{6CD97F2A-1545-4728-A0E3-7FCC43C58BCE}" dt="2024-07-17T10:40:21.999" v="198" actId="20578"/>
          <ac:spMkLst>
            <pc:docMk/>
            <pc:sldMk cId="1074321042" sldId="256"/>
            <ac:spMk id="109"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14" creationId="{361D24CC-941E-4C47-B0EC-E144352A4A74}"/>
          </ac:spMkLst>
        </pc:spChg>
        <pc:spChg chg="mod">
          <ac:chgData name="Nuzhat Hamid" userId="13f1f8ed-2dde-4f92-b776-9e505d1cccd7" providerId="ADAL" clId="{6CD97F2A-1545-4728-A0E3-7FCC43C58BCE}" dt="2024-07-17T10:40:21.999" v="198" actId="20578"/>
          <ac:spMkLst>
            <pc:docMk/>
            <pc:sldMk cId="1074321042" sldId="256"/>
            <ac:spMk id="116"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18" creationId="{1A521DB0-E806-49BF-9FE4-6F1AE2474553}"/>
          </ac:spMkLst>
        </pc:spChg>
        <pc:spChg chg="add mod">
          <ac:chgData name="Nuzhat Hamid" userId="13f1f8ed-2dde-4f92-b776-9e505d1cccd7" providerId="ADAL" clId="{6CD97F2A-1545-4728-A0E3-7FCC43C58BCE}" dt="2024-07-17T10:57:56.580" v="369" actId="1076"/>
          <ac:spMkLst>
            <pc:docMk/>
            <pc:sldMk cId="1074321042" sldId="256"/>
            <ac:spMk id="119" creationId="{67F14956-9F37-41F6-B8EE-B3066C9153CC}"/>
          </ac:spMkLst>
        </pc:spChg>
        <pc:spChg chg="add mod">
          <ac:chgData name="Nuzhat Hamid" userId="13f1f8ed-2dde-4f92-b776-9e505d1cccd7" providerId="ADAL" clId="{6CD97F2A-1545-4728-A0E3-7FCC43C58BCE}" dt="2024-07-17T11:00:24.732" v="411" actId="404"/>
          <ac:spMkLst>
            <pc:docMk/>
            <pc:sldMk cId="1074321042" sldId="256"/>
            <ac:spMk id="121" creationId="{B861BDC6-813A-4A82-8FA0-916F97BCB721}"/>
          </ac:spMkLst>
        </pc:spChg>
        <pc:spChg chg="mod">
          <ac:chgData name="Nuzhat Hamid" userId="13f1f8ed-2dde-4f92-b776-9e505d1cccd7" providerId="ADAL" clId="{6CD97F2A-1545-4728-A0E3-7FCC43C58BCE}" dt="2024-07-17T10:40:21.999" v="198" actId="20578"/>
          <ac:spMkLst>
            <pc:docMk/>
            <pc:sldMk cId="1074321042" sldId="256"/>
            <ac:spMk id="12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28"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32" creationId="{2ABDDAA7-1330-5846-8957-036F466F9A01}"/>
          </ac:spMkLst>
        </pc:spChg>
        <pc:spChg chg="mod">
          <ac:chgData name="Nuzhat Hamid" userId="13f1f8ed-2dde-4f92-b776-9e505d1cccd7" providerId="ADAL" clId="{6CD97F2A-1545-4728-A0E3-7FCC43C58BCE}" dt="2024-07-17T10:40:21.999" v="198" actId="20578"/>
          <ac:spMkLst>
            <pc:docMk/>
            <pc:sldMk cId="1074321042" sldId="256"/>
            <ac:spMk id="133" creationId="{8EE221F3-E29A-7E44-BA3E-4DDEF353168D}"/>
          </ac:spMkLst>
        </pc:spChg>
        <pc:spChg chg="mod">
          <ac:chgData name="Nuzhat Hamid" userId="13f1f8ed-2dde-4f92-b776-9e505d1cccd7" providerId="ADAL" clId="{6CD97F2A-1545-4728-A0E3-7FCC43C58BCE}" dt="2024-07-17T10:41:16.715" v="232" actId="14100"/>
          <ac:spMkLst>
            <pc:docMk/>
            <pc:sldMk cId="1074321042" sldId="256"/>
            <ac:spMk id="134"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35" creationId="{BBA4EACD-79B2-9047-926C-4179677F6DF3}"/>
          </ac:spMkLst>
        </pc:spChg>
        <pc:spChg chg="mod">
          <ac:chgData name="Nuzhat Hamid" userId="13f1f8ed-2dde-4f92-b776-9e505d1cccd7" providerId="ADAL" clId="{6CD97F2A-1545-4728-A0E3-7FCC43C58BCE}" dt="2024-07-17T10:40:21.999" v="198" actId="20578"/>
          <ac:spMkLst>
            <pc:docMk/>
            <pc:sldMk cId="1074321042" sldId="256"/>
            <ac:spMk id="136" creationId="{28EF7BC0-BD7F-BD4C-8DBE-13C9030B0FE6}"/>
          </ac:spMkLst>
        </pc:spChg>
        <pc:spChg chg="mod">
          <ac:chgData name="Nuzhat Hamid" userId="13f1f8ed-2dde-4f92-b776-9e505d1cccd7" providerId="ADAL" clId="{6CD97F2A-1545-4728-A0E3-7FCC43C58BCE}" dt="2024-07-17T10:43:26.360" v="246" actId="12"/>
          <ac:spMkLst>
            <pc:docMk/>
            <pc:sldMk cId="1074321042" sldId="256"/>
            <ac:spMk id="138"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40" creationId="{E050A4CB-2DFF-4C43-B71B-CB7634BAF8C7}"/>
          </ac:spMkLst>
        </pc:spChg>
        <pc:spChg chg="mod">
          <ac:chgData name="Nuzhat Hamid" userId="13f1f8ed-2dde-4f92-b776-9e505d1cccd7" providerId="ADAL" clId="{6CD97F2A-1545-4728-A0E3-7FCC43C58BCE}" dt="2024-07-17T10:40:21.999" v="198" actId="20578"/>
          <ac:spMkLst>
            <pc:docMk/>
            <pc:sldMk cId="1074321042" sldId="256"/>
            <ac:spMk id="141" creationId="{4ED9223C-B305-724C-860B-8788F8ED72BC}"/>
          </ac:spMkLst>
        </pc:spChg>
        <pc:spChg chg="mod">
          <ac:chgData name="Nuzhat Hamid" userId="13f1f8ed-2dde-4f92-b776-9e505d1cccd7" providerId="ADAL" clId="{6CD97F2A-1545-4728-A0E3-7FCC43C58BCE}" dt="2024-07-17T10:40:21.999" v="198" actId="20578"/>
          <ac:spMkLst>
            <pc:docMk/>
            <pc:sldMk cId="1074321042" sldId="256"/>
            <ac:spMk id="142" creationId="{5B6ECEE5-8B0A-BE49-88D6-380CCB5771D4}"/>
          </ac:spMkLst>
        </pc:spChg>
        <pc:spChg chg="mod">
          <ac:chgData name="Nuzhat Hamid" userId="13f1f8ed-2dde-4f92-b776-9e505d1cccd7" providerId="ADAL" clId="{6CD97F2A-1545-4728-A0E3-7FCC43C58BCE}" dt="2024-07-17T10:40:21.999" v="198" actId="20578"/>
          <ac:spMkLst>
            <pc:docMk/>
            <pc:sldMk cId="1074321042" sldId="256"/>
            <ac:spMk id="143" creationId="{F9A4C65A-77AF-D444-B52E-87C937A7CC66}"/>
          </ac:spMkLst>
        </pc:spChg>
        <pc:spChg chg="mod">
          <ac:chgData name="Nuzhat Hamid" userId="13f1f8ed-2dde-4f92-b776-9e505d1cccd7" providerId="ADAL" clId="{6CD97F2A-1545-4728-A0E3-7FCC43C58BCE}" dt="2024-07-17T10:44:22.534" v="253" actId="1076"/>
          <ac:spMkLst>
            <pc:docMk/>
            <pc:sldMk cId="1074321042" sldId="256"/>
            <ac:spMk id="144"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47"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48"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5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164" creationId="{CEA4AAD2-8057-4D16-AD62-C0F2602B4890}"/>
          </ac:spMkLst>
        </pc:spChg>
        <pc:spChg chg="mod">
          <ac:chgData name="Nuzhat Hamid" userId="13f1f8ed-2dde-4f92-b776-9e505d1cccd7" providerId="ADAL" clId="{6CD97F2A-1545-4728-A0E3-7FCC43C58BCE}" dt="2024-07-17T10:40:21.999" v="198" actId="20578"/>
          <ac:spMkLst>
            <pc:docMk/>
            <pc:sldMk cId="1074321042" sldId="256"/>
            <ac:spMk id="182" creationId="{00000000-0000-0000-0000-000000000000}"/>
          </ac:spMkLst>
        </pc:spChg>
        <pc:spChg chg="mod">
          <ac:chgData name="Nuzhat Hamid" userId="13f1f8ed-2dde-4f92-b776-9e505d1cccd7" providerId="ADAL" clId="{6CD97F2A-1545-4728-A0E3-7FCC43C58BCE}" dt="2024-07-17T10:40:21.999" v="198" actId="20578"/>
          <ac:spMkLst>
            <pc:docMk/>
            <pc:sldMk cId="1074321042" sldId="256"/>
            <ac:spMk id="214" creationId="{9BB00DD6-C4C4-7348-AD3E-28EAE4D8492B}"/>
          </ac:spMkLst>
        </pc:spChg>
        <pc:spChg chg="mod">
          <ac:chgData name="Nuzhat Hamid" userId="13f1f8ed-2dde-4f92-b776-9e505d1cccd7" providerId="ADAL" clId="{6CD97F2A-1545-4728-A0E3-7FCC43C58BCE}" dt="2024-07-17T10:40:21.999" v="198" actId="20578"/>
          <ac:spMkLst>
            <pc:docMk/>
            <pc:sldMk cId="1074321042" sldId="256"/>
            <ac:spMk id="215" creationId="{19CB39D4-AD12-0B45-8E85-C9D1845FD3AE}"/>
          </ac:spMkLst>
        </pc:spChg>
        <pc:spChg chg="mod">
          <ac:chgData name="Nuzhat Hamid" userId="13f1f8ed-2dde-4f92-b776-9e505d1cccd7" providerId="ADAL" clId="{6CD97F2A-1545-4728-A0E3-7FCC43C58BCE}" dt="2024-07-17T10:40:21.999" v="198" actId="20578"/>
          <ac:spMkLst>
            <pc:docMk/>
            <pc:sldMk cId="1074321042" sldId="256"/>
            <ac:spMk id="339" creationId="{A716D0B4-6237-2645-A384-C1B927AF0552}"/>
          </ac:spMkLst>
        </pc:spChg>
        <pc:grpChg chg="mod">
          <ac:chgData name="Nuzhat Hamid" userId="13f1f8ed-2dde-4f92-b776-9e505d1cccd7" providerId="ADAL" clId="{6CD97F2A-1545-4728-A0E3-7FCC43C58BCE}" dt="2024-07-17T10:40:21.999" v="198" actId="20578"/>
          <ac:grpSpMkLst>
            <pc:docMk/>
            <pc:sldMk cId="1074321042" sldId="256"/>
            <ac:grpSpMk id="127" creationId="{C6C9B165-CEB8-4F5E-80DE-99C855DC810B}"/>
          </ac:grpSpMkLst>
        </pc:grpChg>
        <pc:cxnChg chg="mod">
          <ac:chgData name="Nuzhat Hamid" userId="13f1f8ed-2dde-4f92-b776-9e505d1cccd7" providerId="ADAL" clId="{6CD97F2A-1545-4728-A0E3-7FCC43C58BCE}" dt="2024-07-17T10:40:21.999" v="198" actId="20578"/>
          <ac:cxnSpMkLst>
            <pc:docMk/>
            <pc:sldMk cId="1074321042" sldId="256"/>
            <ac:cxnSpMk id="81"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87"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91"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97" creationId="{A2FF57D1-08B4-4618-A541-3E2E7BDC6207}"/>
          </ac:cxnSpMkLst>
        </pc:cxnChg>
        <pc:cxnChg chg="mod">
          <ac:chgData name="Nuzhat Hamid" userId="13f1f8ed-2dde-4f92-b776-9e505d1cccd7" providerId="ADAL" clId="{6CD97F2A-1545-4728-A0E3-7FCC43C58BCE}" dt="2024-07-17T10:40:21.999" v="198" actId="20578"/>
          <ac:cxnSpMkLst>
            <pc:docMk/>
            <pc:sldMk cId="1074321042" sldId="256"/>
            <ac:cxnSpMk id="103" creationId="{00000000-0000-0000-0000-000000000000}"/>
          </ac:cxnSpMkLst>
        </pc:cxnChg>
        <pc:cxnChg chg="add mod">
          <ac:chgData name="Nuzhat Hamid" userId="13f1f8ed-2dde-4f92-b776-9e505d1cccd7" providerId="ADAL" clId="{6CD97F2A-1545-4728-A0E3-7FCC43C58BCE}" dt="2024-07-17T10:36:58.463" v="184" actId="14100"/>
          <ac:cxnSpMkLst>
            <pc:docMk/>
            <pc:sldMk cId="1074321042" sldId="256"/>
            <ac:cxnSpMk id="106" creationId="{0E0AD757-98CD-402E-8B01-A2BD9F58B560}"/>
          </ac:cxnSpMkLst>
        </pc:cxnChg>
        <pc:cxnChg chg="mod">
          <ac:chgData name="Nuzhat Hamid" userId="13f1f8ed-2dde-4f92-b776-9e505d1cccd7" providerId="ADAL" clId="{6CD97F2A-1545-4728-A0E3-7FCC43C58BCE}" dt="2024-07-17T10:40:21.999" v="198" actId="20578"/>
          <ac:cxnSpMkLst>
            <pc:docMk/>
            <pc:sldMk cId="1074321042" sldId="256"/>
            <ac:cxnSpMk id="110" creationId="{00000000-0000-0000-0000-000000000000}"/>
          </ac:cxnSpMkLst>
        </pc:cxnChg>
        <pc:cxnChg chg="add mod">
          <ac:chgData name="Nuzhat Hamid" userId="13f1f8ed-2dde-4f92-b776-9e505d1cccd7" providerId="ADAL" clId="{6CD97F2A-1545-4728-A0E3-7FCC43C58BCE}" dt="2024-07-17T10:42:32.486" v="242" actId="14100"/>
          <ac:cxnSpMkLst>
            <pc:docMk/>
            <pc:sldMk cId="1074321042" sldId="256"/>
            <ac:cxnSpMk id="111" creationId="{DBC6F7A4-986E-43FA-BC47-09EA39EA05E9}"/>
          </ac:cxnSpMkLst>
        </pc:cxnChg>
        <pc:cxnChg chg="mod">
          <ac:chgData name="Nuzhat Hamid" userId="13f1f8ed-2dde-4f92-b776-9e505d1cccd7" providerId="ADAL" clId="{6CD97F2A-1545-4728-A0E3-7FCC43C58BCE}" dt="2024-07-17T10:40:21.999" v="198" actId="20578"/>
          <ac:cxnSpMkLst>
            <pc:docMk/>
            <pc:sldMk cId="1074321042" sldId="256"/>
            <ac:cxnSpMk id="117"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20"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23"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24" creationId="{CEA7C6C6-F185-4B42-9DD1-9DEE68CE62B1}"/>
          </ac:cxnSpMkLst>
        </pc:cxnChg>
        <pc:cxnChg chg="mod">
          <ac:chgData name="Nuzhat Hamid" userId="13f1f8ed-2dde-4f92-b776-9e505d1cccd7" providerId="ADAL" clId="{6CD97F2A-1545-4728-A0E3-7FCC43C58BCE}" dt="2024-07-17T10:40:21.999" v="198" actId="20578"/>
          <ac:cxnSpMkLst>
            <pc:docMk/>
            <pc:sldMk cId="1074321042" sldId="256"/>
            <ac:cxnSpMk id="129" creationId="{00000000-0000-0000-0000-000000000000}"/>
          </ac:cxnSpMkLst>
        </pc:cxnChg>
        <pc:cxnChg chg="mod">
          <ac:chgData name="Nuzhat Hamid" userId="13f1f8ed-2dde-4f92-b776-9e505d1cccd7" providerId="ADAL" clId="{6CD97F2A-1545-4728-A0E3-7FCC43C58BCE}" dt="2024-07-17T10:44:41.793" v="258" actId="14100"/>
          <ac:cxnSpMkLst>
            <pc:docMk/>
            <pc:sldMk cId="1074321042" sldId="256"/>
            <ac:cxnSpMk id="155" creationId="{00000000-0000-0000-0000-000000000000}"/>
          </ac:cxnSpMkLst>
        </pc:cxnChg>
        <pc:cxnChg chg="mod">
          <ac:chgData name="Nuzhat Hamid" userId="13f1f8ed-2dde-4f92-b776-9e505d1cccd7" providerId="ADAL" clId="{6CD97F2A-1545-4728-A0E3-7FCC43C58BCE}" dt="2024-07-17T10:41:24.320" v="234" actId="14100"/>
          <ac:cxnSpMkLst>
            <pc:docMk/>
            <pc:sldMk cId="1074321042" sldId="256"/>
            <ac:cxnSpMk id="158" creationId="{00000000-0000-0000-0000-000000000000}"/>
          </ac:cxnSpMkLst>
        </pc:cxnChg>
        <pc:cxnChg chg="mod">
          <ac:chgData name="Nuzhat Hamid" userId="13f1f8ed-2dde-4f92-b776-9e505d1cccd7" providerId="ADAL" clId="{6CD97F2A-1545-4728-A0E3-7FCC43C58BCE}" dt="2024-07-17T10:44:30.911" v="255" actId="14100"/>
          <ac:cxnSpMkLst>
            <pc:docMk/>
            <pc:sldMk cId="1074321042" sldId="256"/>
            <ac:cxnSpMk id="160"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62"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65"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66"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71"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73" creationId="{00000000-0000-0000-0000-000000000000}"/>
          </ac:cxnSpMkLst>
        </pc:cxnChg>
        <pc:cxnChg chg="mod">
          <ac:chgData name="Nuzhat Hamid" userId="13f1f8ed-2dde-4f92-b776-9e505d1cccd7" providerId="ADAL" clId="{6CD97F2A-1545-4728-A0E3-7FCC43C58BCE}" dt="2024-07-17T10:40:21.999" v="198" actId="20578"/>
          <ac:cxnSpMkLst>
            <pc:docMk/>
            <pc:sldMk cId="1074321042" sldId="256"/>
            <ac:cxnSpMk id="183" creationId="{00000000-0000-0000-0000-000000000000}"/>
          </ac:cxnSpMkLst>
        </pc:cxnChg>
      </pc:sldChg>
    </pc:docChg>
  </pc:docChgLst>
  <pc:docChgLst>
    <pc:chgData name="Nuzhat Hamid" userId="S::nhamid@stanthonys.slough.sch.uk::13f1f8ed-2dde-4f92-b776-9e505d1cccd7" providerId="AD" clId="Web-{67B9FDBF-30F1-EC88-4BC5-E3ADEAF4037E}"/>
    <pc:docChg chg="modSld">
      <pc:chgData name="Nuzhat Hamid" userId="S::nhamid@stanthonys.slough.sch.uk::13f1f8ed-2dde-4f92-b776-9e505d1cccd7" providerId="AD" clId="Web-{67B9FDBF-30F1-EC88-4BC5-E3ADEAF4037E}" dt="2025-05-24T16:42:25.970" v="118" actId="1076"/>
      <pc:docMkLst>
        <pc:docMk/>
      </pc:docMkLst>
      <pc:sldChg chg="addSp delSp modSp">
        <pc:chgData name="Nuzhat Hamid" userId="S::nhamid@stanthonys.slough.sch.uk::13f1f8ed-2dde-4f92-b776-9e505d1cccd7" providerId="AD" clId="Web-{67B9FDBF-30F1-EC88-4BC5-E3ADEAF4037E}" dt="2025-05-24T16:42:25.970" v="118" actId="1076"/>
        <pc:sldMkLst>
          <pc:docMk/>
          <pc:sldMk cId="1074321042" sldId="256"/>
        </pc:sldMkLst>
        <pc:spChg chg="mod">
          <ac:chgData name="Nuzhat Hamid" userId="S::nhamid@stanthonys.slough.sch.uk::13f1f8ed-2dde-4f92-b776-9e505d1cccd7" providerId="AD" clId="Web-{67B9FDBF-30F1-EC88-4BC5-E3ADEAF4037E}" dt="2025-05-24T11:33:49.107" v="20"/>
          <ac:spMkLst>
            <pc:docMk/>
            <pc:sldMk cId="1074321042" sldId="256"/>
            <ac:spMk id="5" creationId="{86CB565B-A44B-2DD2-FC7F-AA5914D14726}"/>
          </ac:spMkLst>
        </pc:spChg>
        <pc:spChg chg="mod">
          <ac:chgData name="Nuzhat Hamid" userId="S::nhamid@stanthonys.slough.sch.uk::13f1f8ed-2dde-4f92-b776-9e505d1cccd7" providerId="AD" clId="Web-{67B9FDBF-30F1-EC88-4BC5-E3ADEAF4037E}" dt="2025-05-24T11:36:27.851" v="28" actId="20577"/>
          <ac:spMkLst>
            <pc:docMk/>
            <pc:sldMk cId="1074321042" sldId="256"/>
            <ac:spMk id="7" creationId="{5E6E6518-9207-D3B0-0082-2A61564F3775}"/>
          </ac:spMkLst>
        </pc:spChg>
        <pc:spChg chg="mod">
          <ac:chgData name="Nuzhat Hamid" userId="S::nhamid@stanthonys.slough.sch.uk::13f1f8ed-2dde-4f92-b776-9e505d1cccd7" providerId="AD" clId="Web-{67B9FDBF-30F1-EC88-4BC5-E3ADEAF4037E}" dt="2025-05-24T11:34:02.233" v="22"/>
          <ac:spMkLst>
            <pc:docMk/>
            <pc:sldMk cId="1074321042" sldId="256"/>
            <ac:spMk id="9" creationId="{2B8801FC-24DA-4611-8115-63935CB9524B}"/>
          </ac:spMkLst>
        </pc:spChg>
        <pc:spChg chg="mod">
          <ac:chgData name="Nuzhat Hamid" userId="S::nhamid@stanthonys.slough.sch.uk::13f1f8ed-2dde-4f92-b776-9e505d1cccd7" providerId="AD" clId="Web-{67B9FDBF-30F1-EC88-4BC5-E3ADEAF4037E}" dt="2025-05-24T11:32:33.152" v="13"/>
          <ac:spMkLst>
            <pc:docMk/>
            <pc:sldMk cId="1074321042" sldId="256"/>
            <ac:spMk id="10" creationId="{6E9476BA-9879-294F-F50B-82AA18FEB3B7}"/>
          </ac:spMkLst>
        </pc:spChg>
        <pc:spChg chg="mod">
          <ac:chgData name="Nuzhat Hamid" userId="S::nhamid@stanthonys.slough.sch.uk::13f1f8ed-2dde-4f92-b776-9e505d1cccd7" providerId="AD" clId="Web-{67B9FDBF-30F1-EC88-4BC5-E3ADEAF4037E}" dt="2025-05-24T11:32:45.715" v="14"/>
          <ac:spMkLst>
            <pc:docMk/>
            <pc:sldMk cId="1074321042" sldId="256"/>
            <ac:spMk id="11" creationId="{80236E32-E69C-24B6-9915-4A154AD20618}"/>
          </ac:spMkLst>
        </pc:spChg>
        <pc:spChg chg="mod">
          <ac:chgData name="Nuzhat Hamid" userId="S::nhamid@stanthonys.slough.sch.uk::13f1f8ed-2dde-4f92-b776-9e505d1cccd7" providerId="AD" clId="Web-{67B9FDBF-30F1-EC88-4BC5-E3ADEAF4037E}" dt="2025-05-24T11:47:17.213" v="58"/>
          <ac:spMkLst>
            <pc:docMk/>
            <pc:sldMk cId="1074321042" sldId="256"/>
            <ac:spMk id="14" creationId="{3CB1274B-8A71-BBEA-366E-3FDC932510BE}"/>
          </ac:spMkLst>
        </pc:spChg>
        <pc:spChg chg="mod">
          <ac:chgData name="Nuzhat Hamid" userId="S::nhamid@stanthonys.slough.sch.uk::13f1f8ed-2dde-4f92-b776-9e505d1cccd7" providerId="AD" clId="Web-{67B9FDBF-30F1-EC88-4BC5-E3ADEAF4037E}" dt="2025-05-24T11:41:37.665" v="43"/>
          <ac:spMkLst>
            <pc:docMk/>
            <pc:sldMk cId="1074321042" sldId="256"/>
            <ac:spMk id="16" creationId="{490940D6-00CD-8E67-982E-E356D5EB0EF8}"/>
          </ac:spMkLst>
        </pc:spChg>
        <pc:spChg chg="mod">
          <ac:chgData name="Nuzhat Hamid" userId="S::nhamid@stanthonys.slough.sch.uk::13f1f8ed-2dde-4f92-b776-9e505d1cccd7" providerId="AD" clId="Web-{67B9FDBF-30F1-EC88-4BC5-E3ADEAF4037E}" dt="2025-05-24T16:39:06.293" v="112" actId="1076"/>
          <ac:spMkLst>
            <pc:docMk/>
            <pc:sldMk cId="1074321042" sldId="256"/>
            <ac:spMk id="17" creationId="{EF4A27DC-7609-4D9B-72BC-3208D69DEAA6}"/>
          </ac:spMkLst>
        </pc:spChg>
        <pc:spChg chg="mod">
          <ac:chgData name="Nuzhat Hamid" userId="S::nhamid@stanthonys.slough.sch.uk::13f1f8ed-2dde-4f92-b776-9e505d1cccd7" providerId="AD" clId="Web-{67B9FDBF-30F1-EC88-4BC5-E3ADEAF4037E}" dt="2025-05-24T11:43:30.126" v="51"/>
          <ac:spMkLst>
            <pc:docMk/>
            <pc:sldMk cId="1074321042" sldId="256"/>
            <ac:spMk id="20" creationId="{9F2713B3-A97C-0C7F-D879-710412A6A2D9}"/>
          </ac:spMkLst>
        </pc:spChg>
        <pc:spChg chg="mod">
          <ac:chgData name="Nuzhat Hamid" userId="S::nhamid@stanthonys.slough.sch.uk::13f1f8ed-2dde-4f92-b776-9e505d1cccd7" providerId="AD" clId="Web-{67B9FDBF-30F1-EC88-4BC5-E3ADEAF4037E}" dt="2025-05-24T11:33:43.139" v="19"/>
          <ac:spMkLst>
            <pc:docMk/>
            <pc:sldMk cId="1074321042" sldId="256"/>
            <ac:spMk id="51" creationId="{E0E8C84D-CD96-4F24-5AD3-9A193E207A94}"/>
          </ac:spMkLst>
        </pc:spChg>
        <pc:spChg chg="mod">
          <ac:chgData name="Nuzhat Hamid" userId="S::nhamid@stanthonys.slough.sch.uk::13f1f8ed-2dde-4f92-b776-9e505d1cccd7" providerId="AD" clId="Web-{67B9FDBF-30F1-EC88-4BC5-E3ADEAF4037E}" dt="2025-05-24T11:32:24.386" v="12"/>
          <ac:spMkLst>
            <pc:docMk/>
            <pc:sldMk cId="1074321042" sldId="256"/>
            <ac:spMk id="53" creationId="{829831C3-2A31-8A37-D66E-A02F73EBB094}"/>
          </ac:spMkLst>
        </pc:spChg>
        <pc:spChg chg="mod">
          <ac:chgData name="Nuzhat Hamid" userId="S::nhamid@stanthonys.slough.sch.uk::13f1f8ed-2dde-4f92-b776-9e505d1cccd7" providerId="AD" clId="Web-{67B9FDBF-30F1-EC88-4BC5-E3ADEAF4037E}" dt="2025-05-24T16:39:51.700" v="114" actId="1076"/>
          <ac:spMkLst>
            <pc:docMk/>
            <pc:sldMk cId="1074321042" sldId="256"/>
            <ac:spMk id="56" creationId="{C5A4013F-00D5-AD5E-6961-ADCC938175B3}"/>
          </ac:spMkLst>
        </pc:spChg>
        <pc:spChg chg="mod">
          <ac:chgData name="Nuzhat Hamid" userId="S::nhamid@stanthonys.slough.sch.uk::13f1f8ed-2dde-4f92-b776-9e505d1cccd7" providerId="AD" clId="Web-{67B9FDBF-30F1-EC88-4BC5-E3ADEAF4037E}" dt="2025-05-24T11:39:59.536" v="37" actId="20577"/>
          <ac:spMkLst>
            <pc:docMk/>
            <pc:sldMk cId="1074321042" sldId="256"/>
            <ac:spMk id="61" creationId="{8B6809EF-D8B7-03C3-8497-FE23F698CA38}"/>
          </ac:spMkLst>
        </pc:spChg>
        <pc:spChg chg="mod">
          <ac:chgData name="Nuzhat Hamid" userId="S::nhamid@stanthonys.slough.sch.uk::13f1f8ed-2dde-4f92-b776-9e505d1cccd7" providerId="AD" clId="Web-{67B9FDBF-30F1-EC88-4BC5-E3ADEAF4037E}" dt="2025-05-24T16:42:25.970" v="118" actId="1076"/>
          <ac:spMkLst>
            <pc:docMk/>
            <pc:sldMk cId="1074321042" sldId="256"/>
            <ac:spMk id="70" creationId="{C269BEA3-0C6E-C4CA-B0D5-1AD35EDC06EC}"/>
          </ac:spMkLst>
        </pc:spChg>
        <pc:spChg chg="mod">
          <ac:chgData name="Nuzhat Hamid" userId="S::nhamid@stanthonys.slough.sch.uk::13f1f8ed-2dde-4f92-b776-9e505d1cccd7" providerId="AD" clId="Web-{67B9FDBF-30F1-EC88-4BC5-E3ADEAF4037E}" dt="2025-05-24T16:40:25.842" v="115" actId="1076"/>
          <ac:spMkLst>
            <pc:docMk/>
            <pc:sldMk cId="1074321042" sldId="256"/>
            <ac:spMk id="74" creationId="{6689C689-1507-2CFF-4E89-F6DE297F42B9}"/>
          </ac:spMkLst>
        </pc:spChg>
        <pc:spChg chg="mod">
          <ac:chgData name="Nuzhat Hamid" userId="S::nhamid@stanthonys.slough.sch.uk::13f1f8ed-2dde-4f92-b776-9e505d1cccd7" providerId="AD" clId="Web-{67B9FDBF-30F1-EC88-4BC5-E3ADEAF4037E}" dt="2025-05-24T11:33:39.263" v="18"/>
          <ac:spMkLst>
            <pc:docMk/>
            <pc:sldMk cId="1074321042" sldId="256"/>
            <ac:spMk id="77" creationId="{1A5623BA-841B-AD2E-2C6E-175C6368AA78}"/>
          </ac:spMkLst>
        </pc:spChg>
        <pc:spChg chg="mod">
          <ac:chgData name="Nuzhat Hamid" userId="S::nhamid@stanthonys.slough.sch.uk::13f1f8ed-2dde-4f92-b776-9e505d1cccd7" providerId="AD" clId="Web-{67B9FDBF-30F1-EC88-4BC5-E3ADEAF4037E}" dt="2025-05-24T11:32:19.370" v="10"/>
          <ac:spMkLst>
            <pc:docMk/>
            <pc:sldMk cId="1074321042" sldId="256"/>
            <ac:spMk id="79" creationId="{FD64B019-3096-A803-D4E9-324384362CD1}"/>
          </ac:spMkLst>
        </pc:spChg>
        <pc:spChg chg="mod">
          <ac:chgData name="Nuzhat Hamid" userId="S::nhamid@stanthonys.slough.sch.uk::13f1f8ed-2dde-4f92-b776-9e505d1cccd7" providerId="AD" clId="Web-{67B9FDBF-30F1-EC88-4BC5-E3ADEAF4037E}" dt="2025-05-24T11:49:19.517" v="77" actId="20577"/>
          <ac:spMkLst>
            <pc:docMk/>
            <pc:sldMk cId="1074321042" sldId="256"/>
            <ac:spMk id="80" creationId="{00000000-0000-0000-0000-000000000000}"/>
          </ac:spMkLst>
        </pc:spChg>
        <pc:spChg chg="mod">
          <ac:chgData name="Nuzhat Hamid" userId="S::nhamid@stanthonys.slough.sch.uk::13f1f8ed-2dde-4f92-b776-9e505d1cccd7" providerId="AD" clId="Web-{67B9FDBF-30F1-EC88-4BC5-E3ADEAF4037E}" dt="2025-05-24T11:48:36.016" v="72" actId="1076"/>
          <ac:spMkLst>
            <pc:docMk/>
            <pc:sldMk cId="1074321042" sldId="256"/>
            <ac:spMk id="82" creationId="{39C6ADEC-2DB6-2F51-B3F4-798CAC5420AB}"/>
          </ac:spMkLst>
        </pc:spChg>
        <pc:spChg chg="mod">
          <ac:chgData name="Nuzhat Hamid" userId="S::nhamid@stanthonys.slough.sch.uk::13f1f8ed-2dde-4f92-b776-9e505d1cccd7" providerId="AD" clId="Web-{67B9FDBF-30F1-EC88-4BC5-E3ADEAF4037E}" dt="2025-05-24T11:49:53.284" v="78" actId="20577"/>
          <ac:spMkLst>
            <pc:docMk/>
            <pc:sldMk cId="1074321042" sldId="256"/>
            <ac:spMk id="84" creationId="{9E760CB9-391C-34E9-3CF7-3C9E03D3DDB3}"/>
          </ac:spMkLst>
        </pc:spChg>
        <pc:spChg chg="mod">
          <ac:chgData name="Nuzhat Hamid" userId="S::nhamid@stanthonys.slough.sch.uk::13f1f8ed-2dde-4f92-b776-9e505d1cccd7" providerId="AD" clId="Web-{67B9FDBF-30F1-EC88-4BC5-E3ADEAF4037E}" dt="2025-05-24T16:40:29.592" v="116" actId="1076"/>
          <ac:spMkLst>
            <pc:docMk/>
            <pc:sldMk cId="1074321042" sldId="256"/>
            <ac:spMk id="87" creationId="{691EA0D3-FD2A-EB51-8E3E-7B3FA59C8105}"/>
          </ac:spMkLst>
        </pc:spChg>
        <pc:spChg chg="mod">
          <ac:chgData name="Nuzhat Hamid" userId="S::nhamid@stanthonys.slough.sch.uk::13f1f8ed-2dde-4f92-b776-9e505d1cccd7" providerId="AD" clId="Web-{67B9FDBF-30F1-EC88-4BC5-E3ADEAF4037E}" dt="2025-05-24T16:39:22.231" v="113" actId="20577"/>
          <ac:spMkLst>
            <pc:docMk/>
            <pc:sldMk cId="1074321042" sldId="256"/>
            <ac:spMk id="90" creationId="{00000000-0000-0000-0000-000000000000}"/>
          </ac:spMkLst>
        </pc:spChg>
        <pc:spChg chg="mod">
          <ac:chgData name="Nuzhat Hamid" userId="S::nhamid@stanthonys.slough.sch.uk::13f1f8ed-2dde-4f92-b776-9e505d1cccd7" providerId="AD" clId="Web-{67B9FDBF-30F1-EC88-4BC5-E3ADEAF4037E}" dt="2025-05-24T11:41:24.055" v="42" actId="20577"/>
          <ac:spMkLst>
            <pc:docMk/>
            <pc:sldMk cId="1074321042" sldId="256"/>
            <ac:spMk id="104" creationId="{64F55B85-D12F-E1C3-81AA-AAA555508B7E}"/>
          </ac:spMkLst>
        </pc:spChg>
        <pc:spChg chg="mod">
          <ac:chgData name="Nuzhat Hamid" userId="S::nhamid@stanthonys.slough.sch.uk::13f1f8ed-2dde-4f92-b776-9e505d1cccd7" providerId="AD" clId="Web-{67B9FDBF-30F1-EC88-4BC5-E3ADEAF4037E}" dt="2025-05-24T11:39:42.395" v="35" actId="20577"/>
          <ac:spMkLst>
            <pc:docMk/>
            <pc:sldMk cId="1074321042" sldId="256"/>
            <ac:spMk id="106" creationId="{C56EB234-E697-1095-5379-CE26CF98ED03}"/>
          </ac:spMkLst>
        </pc:spChg>
        <pc:spChg chg="mod">
          <ac:chgData name="Nuzhat Hamid" userId="S::nhamid@stanthonys.slough.sch.uk::13f1f8ed-2dde-4f92-b776-9e505d1cccd7" providerId="AD" clId="Web-{67B9FDBF-30F1-EC88-4BC5-E3ADEAF4037E}" dt="2025-05-24T11:43:28.767" v="50" actId="20577"/>
          <ac:spMkLst>
            <pc:docMk/>
            <pc:sldMk cId="1074321042" sldId="256"/>
            <ac:spMk id="109" creationId="{14888C5C-0104-CD86-C9B9-64AAC57D1948}"/>
          </ac:spMkLst>
        </pc:spChg>
        <pc:spChg chg="mod">
          <ac:chgData name="Nuzhat Hamid" userId="S::nhamid@stanthonys.slough.sch.uk::13f1f8ed-2dde-4f92-b776-9e505d1cccd7" providerId="AD" clId="Web-{67B9FDBF-30F1-EC88-4BC5-E3ADEAF4037E}" dt="2025-05-24T11:33:55.639" v="21"/>
          <ac:spMkLst>
            <pc:docMk/>
            <pc:sldMk cId="1074321042" sldId="256"/>
            <ac:spMk id="153" creationId="{9952D2CE-F87F-EE0D-9C56-D88775CBD3A1}"/>
          </ac:spMkLst>
        </pc:spChg>
        <pc:spChg chg="mod">
          <ac:chgData name="Nuzhat Hamid" userId="S::nhamid@stanthonys.slough.sch.uk::13f1f8ed-2dde-4f92-b776-9e505d1cccd7" providerId="AD" clId="Web-{67B9FDBF-30F1-EC88-4BC5-E3ADEAF4037E}" dt="2025-05-24T11:45:11.505" v="54" actId="20577"/>
          <ac:spMkLst>
            <pc:docMk/>
            <pc:sldMk cId="1074321042" sldId="256"/>
            <ac:spMk id="157" creationId="{D93C6EC6-EC8A-FFA6-DD48-103D9D3B0850}"/>
          </ac:spMkLst>
        </pc:spChg>
        <pc:spChg chg="mod">
          <ac:chgData name="Nuzhat Hamid" userId="S::nhamid@stanthonys.slough.sch.uk::13f1f8ed-2dde-4f92-b776-9e505d1cccd7" providerId="AD" clId="Web-{67B9FDBF-30F1-EC88-4BC5-E3ADEAF4037E}" dt="2025-05-24T11:44:34.613" v="53" actId="20577"/>
          <ac:spMkLst>
            <pc:docMk/>
            <pc:sldMk cId="1074321042" sldId="256"/>
            <ac:spMk id="160" creationId="{A9428CEA-1F10-EE8F-D2D3-9D05A64D9E2E}"/>
          </ac:spMkLst>
        </pc:spChg>
        <pc:spChg chg="mod">
          <ac:chgData name="Nuzhat Hamid" userId="S::nhamid@stanthonys.slough.sch.uk::13f1f8ed-2dde-4f92-b776-9e505d1cccd7" providerId="AD" clId="Web-{67B9FDBF-30F1-EC88-4BC5-E3ADEAF4037E}" dt="2025-05-24T11:36:06.319" v="27" actId="20577"/>
          <ac:spMkLst>
            <pc:docMk/>
            <pc:sldMk cId="1074321042" sldId="256"/>
            <ac:spMk id="166" creationId="{95757620-3433-8B2E-0874-BA6ED42FED14}"/>
          </ac:spMkLst>
        </pc:spChg>
        <pc:grpChg chg="add">
          <ac:chgData name="Nuzhat Hamid" userId="S::nhamid@stanthonys.slough.sch.uk::13f1f8ed-2dde-4f92-b776-9e505d1cccd7" providerId="AD" clId="Web-{67B9FDBF-30F1-EC88-4BC5-E3ADEAF4037E}" dt="2025-05-24T16:42:11.422" v="117"/>
          <ac:grpSpMkLst>
            <pc:docMk/>
            <pc:sldMk cId="1074321042" sldId="256"/>
            <ac:grpSpMk id="3" creationId="{9466C4C8-B8CF-794A-A1EB-5121A8A60B10}"/>
          </ac:grpSpMkLst>
        </pc:grpChg>
        <pc:graphicFrameChg chg="add del mod modGraphic">
          <ac:chgData name="Nuzhat Hamid" userId="S::nhamid@stanthonys.slough.sch.uk::13f1f8ed-2dde-4f92-b776-9e505d1cccd7" providerId="AD" clId="Web-{67B9FDBF-30F1-EC88-4BC5-E3ADEAF4037E}" dt="2025-05-24T11:47:27.682" v="59"/>
          <ac:graphicFrameMkLst>
            <pc:docMk/>
            <pc:sldMk cId="1074321042" sldId="256"/>
            <ac:graphicFrameMk id="3" creationId="{F775AE8B-A748-A9B7-7883-A9FA5C52B266}"/>
          </ac:graphicFrameMkLst>
        </pc:graphicFrameChg>
      </pc:sldChg>
    </pc:docChg>
  </pc:docChgLst>
  <pc:docChgLst>
    <pc:chgData name="Nuzhat Hamid" userId="13f1f8ed-2dde-4f92-b776-9e505d1cccd7" providerId="ADAL" clId="{2F04CBBD-6D8F-4A1F-889F-10E3F65ED2B3}"/>
    <pc:docChg chg="modSld">
      <pc:chgData name="Nuzhat Hamid" userId="13f1f8ed-2dde-4f92-b776-9e505d1cccd7" providerId="ADAL" clId="{2F04CBBD-6D8F-4A1F-889F-10E3F65ED2B3}" dt="2024-07-21T15:32:09.898" v="36" actId="1076"/>
      <pc:docMkLst>
        <pc:docMk/>
      </pc:docMkLst>
      <pc:sldChg chg="modSp mod">
        <pc:chgData name="Nuzhat Hamid" userId="13f1f8ed-2dde-4f92-b776-9e505d1cccd7" providerId="ADAL" clId="{2F04CBBD-6D8F-4A1F-889F-10E3F65ED2B3}" dt="2024-07-21T15:32:09.898" v="36" actId="1076"/>
        <pc:sldMkLst>
          <pc:docMk/>
          <pc:sldMk cId="1074321042" sldId="256"/>
        </pc:sldMkLst>
        <pc:spChg chg="mod">
          <ac:chgData name="Nuzhat Hamid" userId="13f1f8ed-2dde-4f92-b776-9e505d1cccd7" providerId="ADAL" clId="{2F04CBBD-6D8F-4A1F-889F-10E3F65ED2B3}" dt="2024-07-21T15:32:09.898" v="36" actId="1076"/>
          <ac:spMkLst>
            <pc:docMk/>
            <pc:sldMk cId="1074321042" sldId="256"/>
            <ac:spMk id="176" creationId="{3BD1E0C8-4476-57C2-82FB-F1EA3150D0CD}"/>
          </ac:spMkLst>
        </pc:spChg>
      </pc:sldChg>
    </pc:docChg>
  </pc:docChgLst>
  <pc:docChgLst>
    <pc:chgData name="Nuzhat Hamid" userId="13f1f8ed-2dde-4f92-b776-9e505d1cccd7" providerId="ADAL" clId="{1170E56D-AB11-4209-A0AC-20641B34ED4F}"/>
    <pc:docChg chg="undo custSel modSld">
      <pc:chgData name="Nuzhat Hamid" userId="13f1f8ed-2dde-4f92-b776-9e505d1cccd7" providerId="ADAL" clId="{1170E56D-AB11-4209-A0AC-20641B34ED4F}" dt="2024-07-21T15:29:04.012" v="921" actId="20577"/>
      <pc:docMkLst>
        <pc:docMk/>
      </pc:docMkLst>
      <pc:sldChg chg="addSp delSp modSp mod">
        <pc:chgData name="Nuzhat Hamid" userId="13f1f8ed-2dde-4f92-b776-9e505d1cccd7" providerId="ADAL" clId="{1170E56D-AB11-4209-A0AC-20641B34ED4F}" dt="2024-07-21T15:29:04.012" v="921" actId="20577"/>
        <pc:sldMkLst>
          <pc:docMk/>
          <pc:sldMk cId="1074321042" sldId="256"/>
        </pc:sldMkLst>
        <pc:spChg chg="add mod">
          <ac:chgData name="Nuzhat Hamid" userId="13f1f8ed-2dde-4f92-b776-9e505d1cccd7" providerId="ADAL" clId="{1170E56D-AB11-4209-A0AC-20641B34ED4F}" dt="2024-07-16T21:12:08.148" v="121" actId="1076"/>
          <ac:spMkLst>
            <pc:docMk/>
            <pc:sldMk cId="1074321042" sldId="256"/>
            <ac:spMk id="3" creationId="{0BC093EE-8737-348C-8DED-A3E895462ABB}"/>
          </ac:spMkLst>
        </pc:spChg>
        <pc:spChg chg="mod">
          <ac:chgData name="Nuzhat Hamid" userId="13f1f8ed-2dde-4f92-b776-9e505d1cccd7" providerId="ADAL" clId="{1170E56D-AB11-4209-A0AC-20641B34ED4F}" dt="2024-07-21T15:15:54.606" v="777" actId="1076"/>
          <ac:spMkLst>
            <pc:docMk/>
            <pc:sldMk cId="1074321042" sldId="256"/>
            <ac:spMk id="4" creationId="{5577E6DF-4EA3-D14D-8E13-28AB8D609DDE}"/>
          </ac:spMkLst>
        </pc:spChg>
        <pc:spChg chg="add mod">
          <ac:chgData name="Nuzhat Hamid" userId="13f1f8ed-2dde-4f92-b776-9e505d1cccd7" providerId="ADAL" clId="{1170E56D-AB11-4209-A0AC-20641B34ED4F}" dt="2024-07-16T21:16:38.694" v="158" actId="14100"/>
          <ac:spMkLst>
            <pc:docMk/>
            <pc:sldMk cId="1074321042" sldId="256"/>
            <ac:spMk id="5" creationId="{D6308A3B-D9B8-C335-CA1B-4E24CF44690C}"/>
          </ac:spMkLst>
        </pc:spChg>
        <pc:spChg chg="add mod">
          <ac:chgData name="Nuzhat Hamid" userId="13f1f8ed-2dde-4f92-b776-9e505d1cccd7" providerId="ADAL" clId="{1170E56D-AB11-4209-A0AC-20641B34ED4F}" dt="2024-07-21T14:59:00.304" v="514" actId="1076"/>
          <ac:spMkLst>
            <pc:docMk/>
            <pc:sldMk cId="1074321042" sldId="256"/>
            <ac:spMk id="8" creationId="{0DA60683-E288-B6EC-8587-5DDF4163E3D7}"/>
          </ac:spMkLst>
        </pc:spChg>
        <pc:spChg chg="add mod">
          <ac:chgData name="Nuzhat Hamid" userId="13f1f8ed-2dde-4f92-b776-9e505d1cccd7" providerId="ADAL" clId="{1170E56D-AB11-4209-A0AC-20641B34ED4F}" dt="2024-07-21T14:51:28.310" v="447" actId="20577"/>
          <ac:spMkLst>
            <pc:docMk/>
            <pc:sldMk cId="1074321042" sldId="256"/>
            <ac:spMk id="10" creationId="{D51A5161-1177-B943-EDA6-E94272C426A7}"/>
          </ac:spMkLst>
        </pc:spChg>
        <pc:spChg chg="add mod">
          <ac:chgData name="Nuzhat Hamid" userId="13f1f8ed-2dde-4f92-b776-9e505d1cccd7" providerId="ADAL" clId="{1170E56D-AB11-4209-A0AC-20641B34ED4F}" dt="2024-07-16T21:21:07.049" v="184" actId="1076"/>
          <ac:spMkLst>
            <pc:docMk/>
            <pc:sldMk cId="1074321042" sldId="256"/>
            <ac:spMk id="11" creationId="{EFA7C63B-2306-0D37-6AC9-1E143177A15B}"/>
          </ac:spMkLst>
        </pc:spChg>
        <pc:spChg chg="add mod">
          <ac:chgData name="Nuzhat Hamid" userId="13f1f8ed-2dde-4f92-b776-9e505d1cccd7" providerId="ADAL" clId="{1170E56D-AB11-4209-A0AC-20641B34ED4F}" dt="2024-07-21T14:57:42.319" v="502" actId="1076"/>
          <ac:spMkLst>
            <pc:docMk/>
            <pc:sldMk cId="1074321042" sldId="256"/>
            <ac:spMk id="16" creationId="{14E96B8F-F9BD-783F-CE9A-43C8DDBE5AAF}"/>
          </ac:spMkLst>
        </pc:spChg>
        <pc:spChg chg="mod">
          <ac:chgData name="Nuzhat Hamid" userId="13f1f8ed-2dde-4f92-b776-9e505d1cccd7" providerId="ADAL" clId="{1170E56D-AB11-4209-A0AC-20641B34ED4F}" dt="2024-07-17T21:35:42.334" v="198"/>
          <ac:spMkLst>
            <pc:docMk/>
            <pc:sldMk cId="1074321042" sldId="256"/>
            <ac:spMk id="16" creationId="{701ADD78-894E-2F9E-3DD9-68557ED966F7}"/>
          </ac:spMkLst>
        </pc:spChg>
        <pc:spChg chg="mod">
          <ac:chgData name="Nuzhat Hamid" userId="13f1f8ed-2dde-4f92-b776-9e505d1cccd7" providerId="ADAL" clId="{1170E56D-AB11-4209-A0AC-20641B34ED4F}" dt="2024-07-21T15:22:26.737" v="822" actId="14100"/>
          <ac:spMkLst>
            <pc:docMk/>
            <pc:sldMk cId="1074321042" sldId="256"/>
            <ac:spMk id="17" creationId="{EF4A27DC-7609-4D9B-72BC-3208D69DEAA6}"/>
          </ac:spMkLst>
        </pc:spChg>
        <pc:spChg chg="mod">
          <ac:chgData name="Nuzhat Hamid" userId="13f1f8ed-2dde-4f92-b776-9e505d1cccd7" providerId="ADAL" clId="{1170E56D-AB11-4209-A0AC-20641B34ED4F}" dt="2024-07-17T21:35:42.334" v="198"/>
          <ac:spMkLst>
            <pc:docMk/>
            <pc:sldMk cId="1074321042" sldId="256"/>
            <ac:spMk id="19" creationId="{304E50DE-912A-EA46-726A-D39991E66C41}"/>
          </ac:spMkLst>
        </pc:spChg>
        <pc:spChg chg="add mod">
          <ac:chgData name="Nuzhat Hamid" userId="13f1f8ed-2dde-4f92-b776-9e505d1cccd7" providerId="ADAL" clId="{1170E56D-AB11-4209-A0AC-20641B34ED4F}" dt="2024-07-21T14:59:34.097" v="520" actId="1076"/>
          <ac:spMkLst>
            <pc:docMk/>
            <pc:sldMk cId="1074321042" sldId="256"/>
            <ac:spMk id="19" creationId="{6DACE0F3-969E-2922-8319-67FBBBB12002}"/>
          </ac:spMkLst>
        </pc:spChg>
        <pc:spChg chg="mod">
          <ac:chgData name="Nuzhat Hamid" userId="13f1f8ed-2dde-4f92-b776-9e505d1cccd7" providerId="ADAL" clId="{1170E56D-AB11-4209-A0AC-20641B34ED4F}" dt="2024-07-17T21:35:42.334" v="198"/>
          <ac:spMkLst>
            <pc:docMk/>
            <pc:sldMk cId="1074321042" sldId="256"/>
            <ac:spMk id="20" creationId="{262BFD10-A8F8-9A24-A823-C65BA674C790}"/>
          </ac:spMkLst>
        </pc:spChg>
        <pc:spChg chg="mod">
          <ac:chgData name="Nuzhat Hamid" userId="13f1f8ed-2dde-4f92-b776-9e505d1cccd7" providerId="ADAL" clId="{1170E56D-AB11-4209-A0AC-20641B34ED4F}" dt="2024-07-17T21:35:42.334" v="198"/>
          <ac:spMkLst>
            <pc:docMk/>
            <pc:sldMk cId="1074321042" sldId="256"/>
            <ac:spMk id="21" creationId="{98B0A36B-B531-F437-444B-BC584139305E}"/>
          </ac:spMkLst>
        </pc:spChg>
        <pc:spChg chg="add mod">
          <ac:chgData name="Nuzhat Hamid" userId="13f1f8ed-2dde-4f92-b776-9e505d1cccd7" providerId="ADAL" clId="{1170E56D-AB11-4209-A0AC-20641B34ED4F}" dt="2024-07-21T14:59:30.410" v="519" actId="1076"/>
          <ac:spMkLst>
            <pc:docMk/>
            <pc:sldMk cId="1074321042" sldId="256"/>
            <ac:spMk id="22" creationId="{762204B4-0015-BA72-1EF1-27B5CB1F2D7D}"/>
          </ac:spMkLst>
        </pc:spChg>
        <pc:spChg chg="mod">
          <ac:chgData name="Nuzhat Hamid" userId="13f1f8ed-2dde-4f92-b776-9e505d1cccd7" providerId="ADAL" clId="{1170E56D-AB11-4209-A0AC-20641B34ED4F}" dt="2024-07-17T21:35:42.334" v="198"/>
          <ac:spMkLst>
            <pc:docMk/>
            <pc:sldMk cId="1074321042" sldId="256"/>
            <ac:spMk id="22" creationId="{C10D287D-F05D-7F9D-B000-9F545DD00727}"/>
          </ac:spMkLst>
        </pc:spChg>
        <pc:spChg chg="mod">
          <ac:chgData name="Nuzhat Hamid" userId="13f1f8ed-2dde-4f92-b776-9e505d1cccd7" providerId="ADAL" clId="{1170E56D-AB11-4209-A0AC-20641B34ED4F}" dt="2024-07-17T21:35:42.334" v="198"/>
          <ac:spMkLst>
            <pc:docMk/>
            <pc:sldMk cId="1074321042" sldId="256"/>
            <ac:spMk id="23" creationId="{EC844D85-CE46-6A9B-6F8A-63B3AF214394}"/>
          </ac:spMkLst>
        </pc:spChg>
        <pc:spChg chg="mod">
          <ac:chgData name="Nuzhat Hamid" userId="13f1f8ed-2dde-4f92-b776-9e505d1cccd7" providerId="ADAL" clId="{1170E56D-AB11-4209-A0AC-20641B34ED4F}" dt="2024-07-17T21:35:42.334" v="198"/>
          <ac:spMkLst>
            <pc:docMk/>
            <pc:sldMk cId="1074321042" sldId="256"/>
            <ac:spMk id="24" creationId="{529F8961-F5AC-0833-F8C9-EAAC02F0DCC7}"/>
          </ac:spMkLst>
        </pc:spChg>
        <pc:spChg chg="mod">
          <ac:chgData name="Nuzhat Hamid" userId="13f1f8ed-2dde-4f92-b776-9e505d1cccd7" providerId="ADAL" clId="{1170E56D-AB11-4209-A0AC-20641B34ED4F}" dt="2024-07-17T21:35:42.334" v="198"/>
          <ac:spMkLst>
            <pc:docMk/>
            <pc:sldMk cId="1074321042" sldId="256"/>
            <ac:spMk id="25" creationId="{7FF1B33A-F2DA-C7A8-B627-A4D457BF9529}"/>
          </ac:spMkLst>
        </pc:spChg>
        <pc:spChg chg="mod">
          <ac:chgData name="Nuzhat Hamid" userId="13f1f8ed-2dde-4f92-b776-9e505d1cccd7" providerId="ADAL" clId="{1170E56D-AB11-4209-A0AC-20641B34ED4F}" dt="2024-07-17T21:35:42.334" v="198"/>
          <ac:spMkLst>
            <pc:docMk/>
            <pc:sldMk cId="1074321042" sldId="256"/>
            <ac:spMk id="26" creationId="{7C7E1B76-C133-DB70-903C-BB3723845666}"/>
          </ac:spMkLst>
        </pc:spChg>
        <pc:spChg chg="mod">
          <ac:chgData name="Nuzhat Hamid" userId="13f1f8ed-2dde-4f92-b776-9e505d1cccd7" providerId="ADAL" clId="{1170E56D-AB11-4209-A0AC-20641B34ED4F}" dt="2024-07-17T21:35:42.334" v="198"/>
          <ac:spMkLst>
            <pc:docMk/>
            <pc:sldMk cId="1074321042" sldId="256"/>
            <ac:spMk id="27" creationId="{B0614C1D-B5BE-3EAB-D808-F86D7ACD6C72}"/>
          </ac:spMkLst>
        </pc:spChg>
        <pc:spChg chg="mod">
          <ac:chgData name="Nuzhat Hamid" userId="13f1f8ed-2dde-4f92-b776-9e505d1cccd7" providerId="ADAL" clId="{1170E56D-AB11-4209-A0AC-20641B34ED4F}" dt="2024-07-17T21:35:42.334" v="198"/>
          <ac:spMkLst>
            <pc:docMk/>
            <pc:sldMk cId="1074321042" sldId="256"/>
            <ac:spMk id="28" creationId="{02D4CBFB-F834-516A-F712-F5D49FAB154C}"/>
          </ac:spMkLst>
        </pc:spChg>
        <pc:spChg chg="mod">
          <ac:chgData name="Nuzhat Hamid" userId="13f1f8ed-2dde-4f92-b776-9e505d1cccd7" providerId="ADAL" clId="{1170E56D-AB11-4209-A0AC-20641B34ED4F}" dt="2024-07-17T21:35:42.334" v="198"/>
          <ac:spMkLst>
            <pc:docMk/>
            <pc:sldMk cId="1074321042" sldId="256"/>
            <ac:spMk id="29" creationId="{1D54960E-5100-2F9C-03B4-E837AF018096}"/>
          </ac:spMkLst>
        </pc:spChg>
        <pc:spChg chg="mod">
          <ac:chgData name="Nuzhat Hamid" userId="13f1f8ed-2dde-4f92-b776-9e505d1cccd7" providerId="ADAL" clId="{1170E56D-AB11-4209-A0AC-20641B34ED4F}" dt="2024-07-21T15:03:13.036" v="538" actId="1076"/>
          <ac:spMkLst>
            <pc:docMk/>
            <pc:sldMk cId="1074321042" sldId="256"/>
            <ac:spMk id="30" creationId="{00000000-0000-0000-0000-000000000000}"/>
          </ac:spMkLst>
        </pc:spChg>
        <pc:spChg chg="del">
          <ac:chgData name="Nuzhat Hamid" userId="13f1f8ed-2dde-4f92-b776-9e505d1cccd7" providerId="ADAL" clId="{1170E56D-AB11-4209-A0AC-20641B34ED4F}" dt="2024-07-21T15:13:52.824" v="752" actId="478"/>
          <ac:spMkLst>
            <pc:docMk/>
            <pc:sldMk cId="1074321042" sldId="256"/>
            <ac:spMk id="31" creationId="{00000000-0000-0000-0000-000000000000}"/>
          </ac:spMkLst>
        </pc:spChg>
        <pc:spChg chg="mod">
          <ac:chgData name="Nuzhat Hamid" userId="13f1f8ed-2dde-4f92-b776-9e505d1cccd7" providerId="ADAL" clId="{1170E56D-AB11-4209-A0AC-20641B34ED4F}" dt="2024-07-17T21:35:42.334" v="198"/>
          <ac:spMkLst>
            <pc:docMk/>
            <pc:sldMk cId="1074321042" sldId="256"/>
            <ac:spMk id="32" creationId="{F91105F3-3D9D-6EAB-496E-08BAC84A1215}"/>
          </ac:spMkLst>
        </pc:spChg>
        <pc:spChg chg="mod">
          <ac:chgData name="Nuzhat Hamid" userId="13f1f8ed-2dde-4f92-b776-9e505d1cccd7" providerId="ADAL" clId="{1170E56D-AB11-4209-A0AC-20641B34ED4F}" dt="2024-07-17T21:35:42.334" v="198"/>
          <ac:spMkLst>
            <pc:docMk/>
            <pc:sldMk cId="1074321042" sldId="256"/>
            <ac:spMk id="33" creationId="{6E9DA0C3-15E3-DA02-541C-821FBC2B9A2E}"/>
          </ac:spMkLst>
        </pc:spChg>
        <pc:spChg chg="mod">
          <ac:chgData name="Nuzhat Hamid" userId="13f1f8ed-2dde-4f92-b776-9e505d1cccd7" providerId="ADAL" clId="{1170E56D-AB11-4209-A0AC-20641B34ED4F}" dt="2024-07-17T21:35:42.334" v="198"/>
          <ac:spMkLst>
            <pc:docMk/>
            <pc:sldMk cId="1074321042" sldId="256"/>
            <ac:spMk id="34" creationId="{F011F62F-E3A2-FA82-0F6A-D2433C3C0607}"/>
          </ac:spMkLst>
        </pc:spChg>
        <pc:spChg chg="mod">
          <ac:chgData name="Nuzhat Hamid" userId="13f1f8ed-2dde-4f92-b776-9e505d1cccd7" providerId="ADAL" clId="{1170E56D-AB11-4209-A0AC-20641B34ED4F}" dt="2024-07-17T21:35:42.334" v="198"/>
          <ac:spMkLst>
            <pc:docMk/>
            <pc:sldMk cId="1074321042" sldId="256"/>
            <ac:spMk id="35" creationId="{96A8B765-370D-EA19-3456-27DF973FB39F}"/>
          </ac:spMkLst>
        </pc:spChg>
        <pc:spChg chg="mod">
          <ac:chgData name="Nuzhat Hamid" userId="13f1f8ed-2dde-4f92-b776-9e505d1cccd7" providerId="ADAL" clId="{1170E56D-AB11-4209-A0AC-20641B34ED4F}" dt="2024-07-21T15:02:59.812" v="535" actId="14100"/>
          <ac:spMkLst>
            <pc:docMk/>
            <pc:sldMk cId="1074321042" sldId="256"/>
            <ac:spMk id="42" creationId="{6B5CF508-9F97-7344-A588-8737134FC758}"/>
          </ac:spMkLst>
        </pc:spChg>
        <pc:spChg chg="mod">
          <ac:chgData name="Nuzhat Hamid" userId="13f1f8ed-2dde-4f92-b776-9e505d1cccd7" providerId="ADAL" clId="{1170E56D-AB11-4209-A0AC-20641B34ED4F}" dt="2024-07-17T21:35:42.334" v="198"/>
          <ac:spMkLst>
            <pc:docMk/>
            <pc:sldMk cId="1074321042" sldId="256"/>
            <ac:spMk id="44" creationId="{81EF99E7-8BAA-4F4C-CEAF-A8593693F908}"/>
          </ac:spMkLst>
        </pc:spChg>
        <pc:spChg chg="mod">
          <ac:chgData name="Nuzhat Hamid" userId="13f1f8ed-2dde-4f92-b776-9e505d1cccd7" providerId="ADAL" clId="{1170E56D-AB11-4209-A0AC-20641B34ED4F}" dt="2024-07-17T21:35:42.334" v="198"/>
          <ac:spMkLst>
            <pc:docMk/>
            <pc:sldMk cId="1074321042" sldId="256"/>
            <ac:spMk id="45" creationId="{BF46AA97-F7E0-6BED-A3C4-7E9ABEB63328}"/>
          </ac:spMkLst>
        </pc:spChg>
        <pc:spChg chg="mod">
          <ac:chgData name="Nuzhat Hamid" userId="13f1f8ed-2dde-4f92-b776-9e505d1cccd7" providerId="ADAL" clId="{1170E56D-AB11-4209-A0AC-20641B34ED4F}" dt="2024-07-21T15:22:29.769" v="823" actId="1076"/>
          <ac:spMkLst>
            <pc:docMk/>
            <pc:sldMk cId="1074321042" sldId="256"/>
            <ac:spMk id="46" creationId="{00000000-0000-0000-0000-000000000000}"/>
          </ac:spMkLst>
        </pc:spChg>
        <pc:spChg chg="mod">
          <ac:chgData name="Nuzhat Hamid" userId="13f1f8ed-2dde-4f92-b776-9e505d1cccd7" providerId="ADAL" clId="{1170E56D-AB11-4209-A0AC-20641B34ED4F}" dt="2024-07-17T21:35:42.334" v="198"/>
          <ac:spMkLst>
            <pc:docMk/>
            <pc:sldMk cId="1074321042" sldId="256"/>
            <ac:spMk id="47" creationId="{CF331511-E0B8-4E72-B3A5-ACFD2DEDAABF}"/>
          </ac:spMkLst>
        </pc:spChg>
        <pc:spChg chg="mod">
          <ac:chgData name="Nuzhat Hamid" userId="13f1f8ed-2dde-4f92-b776-9e505d1cccd7" providerId="ADAL" clId="{1170E56D-AB11-4209-A0AC-20641B34ED4F}" dt="2024-07-17T21:35:42.334" v="198"/>
          <ac:spMkLst>
            <pc:docMk/>
            <pc:sldMk cId="1074321042" sldId="256"/>
            <ac:spMk id="48" creationId="{777A574F-BCCD-FAFA-4E2F-BD230B6850FE}"/>
          </ac:spMkLst>
        </pc:spChg>
        <pc:spChg chg="mod">
          <ac:chgData name="Nuzhat Hamid" userId="13f1f8ed-2dde-4f92-b776-9e505d1cccd7" providerId="ADAL" clId="{1170E56D-AB11-4209-A0AC-20641B34ED4F}" dt="2024-07-17T21:35:42.334" v="198"/>
          <ac:spMkLst>
            <pc:docMk/>
            <pc:sldMk cId="1074321042" sldId="256"/>
            <ac:spMk id="49" creationId="{E69F095E-913F-512D-CF9B-AB1ADE15CEA7}"/>
          </ac:spMkLst>
        </pc:spChg>
        <pc:spChg chg="mod">
          <ac:chgData name="Nuzhat Hamid" userId="13f1f8ed-2dde-4f92-b776-9e505d1cccd7" providerId="ADAL" clId="{1170E56D-AB11-4209-A0AC-20641B34ED4F}" dt="2024-07-17T21:35:42.334" v="198"/>
          <ac:spMkLst>
            <pc:docMk/>
            <pc:sldMk cId="1074321042" sldId="256"/>
            <ac:spMk id="50" creationId="{48B977AE-A968-4FC3-A7E9-BE4729511C44}"/>
          </ac:spMkLst>
        </pc:spChg>
        <pc:spChg chg="mod">
          <ac:chgData name="Nuzhat Hamid" userId="13f1f8ed-2dde-4f92-b776-9e505d1cccd7" providerId="ADAL" clId="{1170E56D-AB11-4209-A0AC-20641B34ED4F}" dt="2024-07-16T21:11:59.905" v="119" actId="1076"/>
          <ac:spMkLst>
            <pc:docMk/>
            <pc:sldMk cId="1074321042" sldId="256"/>
            <ac:spMk id="52" creationId="{00000000-0000-0000-0000-000000000000}"/>
          </ac:spMkLst>
        </pc:spChg>
        <pc:spChg chg="mod">
          <ac:chgData name="Nuzhat Hamid" userId="13f1f8ed-2dde-4f92-b776-9e505d1cccd7" providerId="ADAL" clId="{1170E56D-AB11-4209-A0AC-20641B34ED4F}" dt="2024-07-17T21:35:42.334" v="198"/>
          <ac:spMkLst>
            <pc:docMk/>
            <pc:sldMk cId="1074321042" sldId="256"/>
            <ac:spMk id="54" creationId="{145A96B3-95BB-0077-80C1-E2C8D97E74F2}"/>
          </ac:spMkLst>
        </pc:spChg>
        <pc:spChg chg="mod">
          <ac:chgData name="Nuzhat Hamid" userId="13f1f8ed-2dde-4f92-b776-9e505d1cccd7" providerId="ADAL" clId="{1170E56D-AB11-4209-A0AC-20641B34ED4F}" dt="2024-07-16T21:10:42.710" v="49" actId="1076"/>
          <ac:spMkLst>
            <pc:docMk/>
            <pc:sldMk cId="1074321042" sldId="256"/>
            <ac:spMk id="56" creationId="{00000000-0000-0000-0000-000000000000}"/>
          </ac:spMkLst>
        </pc:spChg>
        <pc:spChg chg="mod">
          <ac:chgData name="Nuzhat Hamid" userId="13f1f8ed-2dde-4f92-b776-9e505d1cccd7" providerId="ADAL" clId="{1170E56D-AB11-4209-A0AC-20641B34ED4F}" dt="2024-07-17T21:35:42.334" v="198"/>
          <ac:spMkLst>
            <pc:docMk/>
            <pc:sldMk cId="1074321042" sldId="256"/>
            <ac:spMk id="57" creationId="{F9F4126A-7802-DA76-6059-342D9E4F4D23}"/>
          </ac:spMkLst>
        </pc:spChg>
        <pc:spChg chg="mod">
          <ac:chgData name="Nuzhat Hamid" userId="13f1f8ed-2dde-4f92-b776-9e505d1cccd7" providerId="ADAL" clId="{1170E56D-AB11-4209-A0AC-20641B34ED4F}" dt="2024-07-17T21:35:42.334" v="198"/>
          <ac:spMkLst>
            <pc:docMk/>
            <pc:sldMk cId="1074321042" sldId="256"/>
            <ac:spMk id="58" creationId="{2940BE52-E98D-92AD-1B9E-7685A9DC11AE}"/>
          </ac:spMkLst>
        </pc:spChg>
        <pc:spChg chg="mod">
          <ac:chgData name="Nuzhat Hamid" userId="13f1f8ed-2dde-4f92-b776-9e505d1cccd7" providerId="ADAL" clId="{1170E56D-AB11-4209-A0AC-20641B34ED4F}" dt="2024-07-17T21:35:42.334" v="198"/>
          <ac:spMkLst>
            <pc:docMk/>
            <pc:sldMk cId="1074321042" sldId="256"/>
            <ac:spMk id="59" creationId="{D151DF9A-9E8A-06C7-A3AB-D32223E83DE8}"/>
          </ac:spMkLst>
        </pc:spChg>
        <pc:spChg chg="mod">
          <ac:chgData name="Nuzhat Hamid" userId="13f1f8ed-2dde-4f92-b776-9e505d1cccd7" providerId="ADAL" clId="{1170E56D-AB11-4209-A0AC-20641B34ED4F}" dt="2024-07-16T21:12:04.200" v="120" actId="1076"/>
          <ac:spMkLst>
            <pc:docMk/>
            <pc:sldMk cId="1074321042" sldId="256"/>
            <ac:spMk id="60" creationId="{00000000-0000-0000-0000-000000000000}"/>
          </ac:spMkLst>
        </pc:spChg>
        <pc:spChg chg="add mod">
          <ac:chgData name="Nuzhat Hamid" userId="13f1f8ed-2dde-4f92-b776-9e505d1cccd7" providerId="ADAL" clId="{1170E56D-AB11-4209-A0AC-20641B34ED4F}" dt="2024-07-21T15:04:15.128" v="606" actId="1076"/>
          <ac:spMkLst>
            <pc:docMk/>
            <pc:sldMk cId="1074321042" sldId="256"/>
            <ac:spMk id="61" creationId="{11724CF3-7EC8-34A6-AFEE-6040FD4968AA}"/>
          </ac:spMkLst>
        </pc:spChg>
        <pc:spChg chg="mod">
          <ac:chgData name="Nuzhat Hamid" userId="13f1f8ed-2dde-4f92-b776-9e505d1cccd7" providerId="ADAL" clId="{1170E56D-AB11-4209-A0AC-20641B34ED4F}" dt="2024-07-17T21:35:42.334" v="198"/>
          <ac:spMkLst>
            <pc:docMk/>
            <pc:sldMk cId="1074321042" sldId="256"/>
            <ac:spMk id="61" creationId="{BEB2D479-890B-B176-38F1-F8A5BCDCA52A}"/>
          </ac:spMkLst>
        </pc:spChg>
        <pc:spChg chg="add mod">
          <ac:chgData name="Nuzhat Hamid" userId="13f1f8ed-2dde-4f92-b776-9e505d1cccd7" providerId="ADAL" clId="{1170E56D-AB11-4209-A0AC-20641B34ED4F}" dt="2024-07-21T15:05:55.375" v="657" actId="1076"/>
          <ac:spMkLst>
            <pc:docMk/>
            <pc:sldMk cId="1074321042" sldId="256"/>
            <ac:spMk id="63" creationId="{7163BC97-C90D-BF97-3744-F8D7B1BF3C94}"/>
          </ac:spMkLst>
        </pc:spChg>
        <pc:spChg chg="mod">
          <ac:chgData name="Nuzhat Hamid" userId="13f1f8ed-2dde-4f92-b776-9e505d1cccd7" providerId="ADAL" clId="{1170E56D-AB11-4209-A0AC-20641B34ED4F}" dt="2024-07-17T21:35:42.334" v="198"/>
          <ac:spMkLst>
            <pc:docMk/>
            <pc:sldMk cId="1074321042" sldId="256"/>
            <ac:spMk id="63" creationId="{CDE84203-8F13-6B6A-8A66-2A8D8C88578D}"/>
          </ac:spMkLst>
        </pc:spChg>
        <pc:spChg chg="mod">
          <ac:chgData name="Nuzhat Hamid" userId="13f1f8ed-2dde-4f92-b776-9e505d1cccd7" providerId="ADAL" clId="{1170E56D-AB11-4209-A0AC-20641B34ED4F}" dt="2024-07-17T21:55:53.554" v="287" actId="1076"/>
          <ac:spMkLst>
            <pc:docMk/>
            <pc:sldMk cId="1074321042" sldId="256"/>
            <ac:spMk id="65" creationId="{00000000-0000-0000-0000-000000000000}"/>
          </ac:spMkLst>
        </pc:spChg>
        <pc:spChg chg="mod">
          <ac:chgData name="Nuzhat Hamid" userId="13f1f8ed-2dde-4f92-b776-9e505d1cccd7" providerId="ADAL" clId="{1170E56D-AB11-4209-A0AC-20641B34ED4F}" dt="2024-07-17T21:35:42.334" v="198"/>
          <ac:spMkLst>
            <pc:docMk/>
            <pc:sldMk cId="1074321042" sldId="256"/>
            <ac:spMk id="67" creationId="{E8CA46EA-A9E2-43F9-722E-023FE35493C3}"/>
          </ac:spMkLst>
        </pc:spChg>
        <pc:spChg chg="mod">
          <ac:chgData name="Nuzhat Hamid" userId="13f1f8ed-2dde-4f92-b776-9e505d1cccd7" providerId="ADAL" clId="{1170E56D-AB11-4209-A0AC-20641B34ED4F}" dt="2024-07-17T21:55:17.004" v="279" actId="1076"/>
          <ac:spMkLst>
            <pc:docMk/>
            <pc:sldMk cId="1074321042" sldId="256"/>
            <ac:spMk id="68" creationId="{00000000-0000-0000-0000-000000000000}"/>
          </ac:spMkLst>
        </pc:spChg>
        <pc:spChg chg="mod">
          <ac:chgData name="Nuzhat Hamid" userId="13f1f8ed-2dde-4f92-b776-9e505d1cccd7" providerId="ADAL" clId="{1170E56D-AB11-4209-A0AC-20641B34ED4F}" dt="2024-07-21T14:47:58.065" v="345" actId="20577"/>
          <ac:spMkLst>
            <pc:docMk/>
            <pc:sldMk cId="1074321042" sldId="256"/>
            <ac:spMk id="70" creationId="{00000000-0000-0000-0000-000000000000}"/>
          </ac:spMkLst>
        </pc:spChg>
        <pc:spChg chg="mod">
          <ac:chgData name="Nuzhat Hamid" userId="13f1f8ed-2dde-4f92-b776-9e505d1cccd7" providerId="ADAL" clId="{1170E56D-AB11-4209-A0AC-20641B34ED4F}" dt="2024-07-17T21:35:42.334" v="198"/>
          <ac:spMkLst>
            <pc:docMk/>
            <pc:sldMk cId="1074321042" sldId="256"/>
            <ac:spMk id="71" creationId="{4EB28779-84E9-319B-78ED-9A6AD62D2AAC}"/>
          </ac:spMkLst>
        </pc:spChg>
        <pc:spChg chg="add del mod">
          <ac:chgData name="Nuzhat Hamid" userId="13f1f8ed-2dde-4f92-b776-9e505d1cccd7" providerId="ADAL" clId="{1170E56D-AB11-4209-A0AC-20641B34ED4F}" dt="2024-07-21T15:09:43.346" v="716"/>
          <ac:spMkLst>
            <pc:docMk/>
            <pc:sldMk cId="1074321042" sldId="256"/>
            <ac:spMk id="72" creationId="{4105BA3A-A769-EA13-B00A-5C262EDB0A14}"/>
          </ac:spMkLst>
        </pc:spChg>
        <pc:spChg chg="mod">
          <ac:chgData name="Nuzhat Hamid" userId="13f1f8ed-2dde-4f92-b776-9e505d1cccd7" providerId="ADAL" clId="{1170E56D-AB11-4209-A0AC-20641B34ED4F}" dt="2024-07-17T21:35:42.334" v="198"/>
          <ac:spMkLst>
            <pc:docMk/>
            <pc:sldMk cId="1074321042" sldId="256"/>
            <ac:spMk id="72" creationId="{FBB7393E-1B7E-8A8B-9E85-5D30912773BD}"/>
          </ac:spMkLst>
        </pc:spChg>
        <pc:spChg chg="mod">
          <ac:chgData name="Nuzhat Hamid" userId="13f1f8ed-2dde-4f92-b776-9e505d1cccd7" providerId="ADAL" clId="{1170E56D-AB11-4209-A0AC-20641B34ED4F}" dt="2024-07-21T14:48:41.908" v="380" actId="1076"/>
          <ac:spMkLst>
            <pc:docMk/>
            <pc:sldMk cId="1074321042" sldId="256"/>
            <ac:spMk id="73" creationId="{00000000-0000-0000-0000-000000000000}"/>
          </ac:spMkLst>
        </pc:spChg>
        <pc:spChg chg="mod">
          <ac:chgData name="Nuzhat Hamid" userId="13f1f8ed-2dde-4f92-b776-9e505d1cccd7" providerId="ADAL" clId="{1170E56D-AB11-4209-A0AC-20641B34ED4F}" dt="2024-07-21T14:58:56.116" v="513" actId="1076"/>
          <ac:spMkLst>
            <pc:docMk/>
            <pc:sldMk cId="1074321042" sldId="256"/>
            <ac:spMk id="74" creationId="{00000000-0000-0000-0000-000000000000}"/>
          </ac:spMkLst>
        </pc:spChg>
        <pc:spChg chg="mod">
          <ac:chgData name="Nuzhat Hamid" userId="13f1f8ed-2dde-4f92-b776-9e505d1cccd7" providerId="ADAL" clId="{1170E56D-AB11-4209-A0AC-20641B34ED4F}" dt="2024-07-21T15:22:00.456" v="818" actId="1076"/>
          <ac:spMkLst>
            <pc:docMk/>
            <pc:sldMk cId="1074321042" sldId="256"/>
            <ac:spMk id="75" creationId="{00000000-0000-0000-0000-000000000000}"/>
          </ac:spMkLst>
        </pc:spChg>
        <pc:spChg chg="mod">
          <ac:chgData name="Nuzhat Hamid" userId="13f1f8ed-2dde-4f92-b776-9e505d1cccd7" providerId="ADAL" clId="{1170E56D-AB11-4209-A0AC-20641B34ED4F}" dt="2024-07-21T15:05:24.615" v="632" actId="14100"/>
          <ac:spMkLst>
            <pc:docMk/>
            <pc:sldMk cId="1074321042" sldId="256"/>
            <ac:spMk id="76" creationId="{00000000-0000-0000-0000-000000000000}"/>
          </ac:spMkLst>
        </pc:spChg>
        <pc:spChg chg="mod">
          <ac:chgData name="Nuzhat Hamid" userId="13f1f8ed-2dde-4f92-b776-9e505d1cccd7" providerId="ADAL" clId="{1170E56D-AB11-4209-A0AC-20641B34ED4F}" dt="2024-07-21T15:03:39.805" v="574" actId="14100"/>
          <ac:spMkLst>
            <pc:docMk/>
            <pc:sldMk cId="1074321042" sldId="256"/>
            <ac:spMk id="77" creationId="{00000000-0000-0000-0000-000000000000}"/>
          </ac:spMkLst>
        </pc:spChg>
        <pc:spChg chg="mod">
          <ac:chgData name="Nuzhat Hamid" userId="13f1f8ed-2dde-4f92-b776-9e505d1cccd7" providerId="ADAL" clId="{1170E56D-AB11-4209-A0AC-20641B34ED4F}" dt="2024-07-17T21:35:42.334" v="198"/>
          <ac:spMkLst>
            <pc:docMk/>
            <pc:sldMk cId="1074321042" sldId="256"/>
            <ac:spMk id="78" creationId="{021B2247-A776-FBD9-1ADC-75A60B461E1A}"/>
          </ac:spMkLst>
        </pc:spChg>
        <pc:spChg chg="add mod">
          <ac:chgData name="Nuzhat Hamid" userId="13f1f8ed-2dde-4f92-b776-9e505d1cccd7" providerId="ADAL" clId="{1170E56D-AB11-4209-A0AC-20641B34ED4F}" dt="2024-07-21T15:14:57.523" v="767" actId="1076"/>
          <ac:spMkLst>
            <pc:docMk/>
            <pc:sldMk cId="1074321042" sldId="256"/>
            <ac:spMk id="78" creationId="{78840496-2E0E-73A5-489F-0B83801C24C8}"/>
          </ac:spMkLst>
        </pc:spChg>
        <pc:spChg chg="mod">
          <ac:chgData name="Nuzhat Hamid" userId="13f1f8ed-2dde-4f92-b776-9e505d1cccd7" providerId="ADAL" clId="{1170E56D-AB11-4209-A0AC-20641B34ED4F}" dt="2024-07-17T21:35:42.334" v="198"/>
          <ac:spMkLst>
            <pc:docMk/>
            <pc:sldMk cId="1074321042" sldId="256"/>
            <ac:spMk id="79" creationId="{F7DF5F6B-DE61-A124-B7B1-86582CAB09E0}"/>
          </ac:spMkLst>
        </pc:spChg>
        <pc:spChg chg="mod">
          <ac:chgData name="Nuzhat Hamid" userId="13f1f8ed-2dde-4f92-b776-9e505d1cccd7" providerId="ADAL" clId="{1170E56D-AB11-4209-A0AC-20641B34ED4F}" dt="2024-07-21T15:22:56.756" v="828" actId="14100"/>
          <ac:spMkLst>
            <pc:docMk/>
            <pc:sldMk cId="1074321042" sldId="256"/>
            <ac:spMk id="80" creationId="{00000000-0000-0000-0000-000000000000}"/>
          </ac:spMkLst>
        </pc:spChg>
        <pc:spChg chg="add del mod">
          <ac:chgData name="Nuzhat Hamid" userId="13f1f8ed-2dde-4f92-b776-9e505d1cccd7" providerId="ADAL" clId="{1170E56D-AB11-4209-A0AC-20641B34ED4F}" dt="2024-07-16T21:16:55.015" v="159" actId="1076"/>
          <ac:spMkLst>
            <pc:docMk/>
            <pc:sldMk cId="1074321042" sldId="256"/>
            <ac:spMk id="82" creationId="{00000000-0000-0000-0000-000000000000}"/>
          </ac:spMkLst>
        </pc:spChg>
        <pc:spChg chg="mod">
          <ac:chgData name="Nuzhat Hamid" userId="13f1f8ed-2dde-4f92-b776-9e505d1cccd7" providerId="ADAL" clId="{1170E56D-AB11-4209-A0AC-20641B34ED4F}" dt="2024-07-17T21:35:42.334" v="198"/>
          <ac:spMkLst>
            <pc:docMk/>
            <pc:sldMk cId="1074321042" sldId="256"/>
            <ac:spMk id="83" creationId="{721956CB-F837-8ECB-3761-887EA0896DEC}"/>
          </ac:spMkLst>
        </pc:spChg>
        <pc:spChg chg="mod">
          <ac:chgData name="Nuzhat Hamid" userId="13f1f8ed-2dde-4f92-b776-9e505d1cccd7" providerId="ADAL" clId="{1170E56D-AB11-4209-A0AC-20641B34ED4F}" dt="2024-07-17T21:35:42.334" v="198"/>
          <ac:spMkLst>
            <pc:docMk/>
            <pc:sldMk cId="1074321042" sldId="256"/>
            <ac:spMk id="84" creationId="{176F3225-282E-232E-DA60-E4A1650AB98B}"/>
          </ac:spMkLst>
        </pc:spChg>
        <pc:spChg chg="add mod">
          <ac:chgData name="Nuzhat Hamid" userId="13f1f8ed-2dde-4f92-b776-9e505d1cccd7" providerId="ADAL" clId="{1170E56D-AB11-4209-A0AC-20641B34ED4F}" dt="2024-07-21T15:15:37.973" v="773" actId="1076"/>
          <ac:spMkLst>
            <pc:docMk/>
            <pc:sldMk cId="1074321042" sldId="256"/>
            <ac:spMk id="84" creationId="{71406C06-5CF5-3AF5-3C8B-FA9E5C6D4CE5}"/>
          </ac:spMkLst>
        </pc:spChg>
        <pc:spChg chg="mod">
          <ac:chgData name="Nuzhat Hamid" userId="13f1f8ed-2dde-4f92-b776-9e505d1cccd7" providerId="ADAL" clId="{1170E56D-AB11-4209-A0AC-20641B34ED4F}" dt="2024-07-17T21:35:42.334" v="198"/>
          <ac:spMkLst>
            <pc:docMk/>
            <pc:sldMk cId="1074321042" sldId="256"/>
            <ac:spMk id="85" creationId="{0A8C5B8E-1BCA-1C85-1A62-4DAB173BD3E0}"/>
          </ac:spMkLst>
        </pc:spChg>
        <pc:spChg chg="mod">
          <ac:chgData name="Nuzhat Hamid" userId="13f1f8ed-2dde-4f92-b776-9e505d1cccd7" providerId="ADAL" clId="{1170E56D-AB11-4209-A0AC-20641B34ED4F}" dt="2024-07-17T21:55:01.330" v="275" actId="1076"/>
          <ac:spMkLst>
            <pc:docMk/>
            <pc:sldMk cId="1074321042" sldId="256"/>
            <ac:spMk id="86" creationId="{52C7B086-2A51-471E-9C2C-0EBB70A53C12}"/>
          </ac:spMkLst>
        </pc:spChg>
        <pc:spChg chg="mod">
          <ac:chgData name="Nuzhat Hamid" userId="13f1f8ed-2dde-4f92-b776-9e505d1cccd7" providerId="ADAL" clId="{1170E56D-AB11-4209-A0AC-20641B34ED4F}" dt="2024-07-17T21:35:42.334" v="198"/>
          <ac:spMkLst>
            <pc:docMk/>
            <pc:sldMk cId="1074321042" sldId="256"/>
            <ac:spMk id="88" creationId="{8D536FE5-7014-3797-A6E4-A1C1B6BF84EA}"/>
          </ac:spMkLst>
        </pc:spChg>
        <pc:spChg chg="mod">
          <ac:chgData name="Nuzhat Hamid" userId="13f1f8ed-2dde-4f92-b776-9e505d1cccd7" providerId="ADAL" clId="{1170E56D-AB11-4209-A0AC-20641B34ED4F}" dt="2024-07-17T21:35:42.334" v="198"/>
          <ac:spMkLst>
            <pc:docMk/>
            <pc:sldMk cId="1074321042" sldId="256"/>
            <ac:spMk id="89" creationId="{96E222D6-5A3C-6A51-D461-38806BDEF1E1}"/>
          </ac:spMkLst>
        </pc:spChg>
        <pc:spChg chg="mod">
          <ac:chgData name="Nuzhat Hamid" userId="13f1f8ed-2dde-4f92-b776-9e505d1cccd7" providerId="ADAL" clId="{1170E56D-AB11-4209-A0AC-20641B34ED4F}" dt="2024-07-21T15:22:47.335" v="827" actId="1076"/>
          <ac:spMkLst>
            <pc:docMk/>
            <pc:sldMk cId="1074321042" sldId="256"/>
            <ac:spMk id="90" creationId="{00000000-0000-0000-0000-000000000000}"/>
          </ac:spMkLst>
        </pc:spChg>
        <pc:spChg chg="mod">
          <ac:chgData name="Nuzhat Hamid" userId="13f1f8ed-2dde-4f92-b776-9e505d1cccd7" providerId="ADAL" clId="{1170E56D-AB11-4209-A0AC-20641B34ED4F}" dt="2024-07-17T21:35:42.334" v="198"/>
          <ac:spMkLst>
            <pc:docMk/>
            <pc:sldMk cId="1074321042" sldId="256"/>
            <ac:spMk id="92" creationId="{BA3D9DF6-D069-1A0B-4292-A0640254FEAB}"/>
          </ac:spMkLst>
        </pc:spChg>
        <pc:spChg chg="mod">
          <ac:chgData name="Nuzhat Hamid" userId="13f1f8ed-2dde-4f92-b776-9e505d1cccd7" providerId="ADAL" clId="{1170E56D-AB11-4209-A0AC-20641B34ED4F}" dt="2024-07-17T21:35:42.334" v="198"/>
          <ac:spMkLst>
            <pc:docMk/>
            <pc:sldMk cId="1074321042" sldId="256"/>
            <ac:spMk id="93" creationId="{CC07CECC-FBC7-456D-7272-18DBD5330799}"/>
          </ac:spMkLst>
        </pc:spChg>
        <pc:spChg chg="mod">
          <ac:chgData name="Nuzhat Hamid" userId="13f1f8ed-2dde-4f92-b776-9e505d1cccd7" providerId="ADAL" clId="{1170E56D-AB11-4209-A0AC-20641B34ED4F}" dt="2024-07-17T21:35:42.334" v="198"/>
          <ac:spMkLst>
            <pc:docMk/>
            <pc:sldMk cId="1074321042" sldId="256"/>
            <ac:spMk id="95" creationId="{B41D1F77-BC85-BD9B-1F72-7BF390640BFE}"/>
          </ac:spMkLst>
        </pc:spChg>
        <pc:spChg chg="mod">
          <ac:chgData name="Nuzhat Hamid" userId="13f1f8ed-2dde-4f92-b776-9e505d1cccd7" providerId="ADAL" clId="{1170E56D-AB11-4209-A0AC-20641B34ED4F}" dt="2024-07-17T21:35:42.334" v="198"/>
          <ac:spMkLst>
            <pc:docMk/>
            <pc:sldMk cId="1074321042" sldId="256"/>
            <ac:spMk id="98" creationId="{9FC67F24-6204-4743-CC60-F1B491A44D85}"/>
          </ac:spMkLst>
        </pc:spChg>
        <pc:spChg chg="mod">
          <ac:chgData name="Nuzhat Hamid" userId="13f1f8ed-2dde-4f92-b776-9e505d1cccd7" providerId="ADAL" clId="{1170E56D-AB11-4209-A0AC-20641B34ED4F}" dt="2024-07-17T21:35:42.334" v="198"/>
          <ac:spMkLst>
            <pc:docMk/>
            <pc:sldMk cId="1074321042" sldId="256"/>
            <ac:spMk id="100" creationId="{53C5B979-3F9A-8EE9-8A51-D347325F4D59}"/>
          </ac:spMkLst>
        </pc:spChg>
        <pc:spChg chg="add mod">
          <ac:chgData name="Nuzhat Hamid" userId="13f1f8ed-2dde-4f92-b776-9e505d1cccd7" providerId="ADAL" clId="{1170E56D-AB11-4209-A0AC-20641B34ED4F}" dt="2024-07-21T15:18:12.393" v="790" actId="1076"/>
          <ac:spMkLst>
            <pc:docMk/>
            <pc:sldMk cId="1074321042" sldId="256"/>
            <ac:spMk id="101" creationId="{264B1337-3135-C257-BD44-CAC9B27D053E}"/>
          </ac:spMkLst>
        </pc:spChg>
        <pc:spChg chg="mod">
          <ac:chgData name="Nuzhat Hamid" userId="13f1f8ed-2dde-4f92-b776-9e505d1cccd7" providerId="ADAL" clId="{1170E56D-AB11-4209-A0AC-20641B34ED4F}" dt="2024-07-16T21:14:00.583" v="130" actId="12"/>
          <ac:spMkLst>
            <pc:docMk/>
            <pc:sldMk cId="1074321042" sldId="256"/>
            <ac:spMk id="102" creationId="{00000000-0000-0000-0000-000000000000}"/>
          </ac:spMkLst>
        </pc:spChg>
        <pc:spChg chg="mod">
          <ac:chgData name="Nuzhat Hamid" userId="13f1f8ed-2dde-4f92-b776-9e505d1cccd7" providerId="ADAL" clId="{1170E56D-AB11-4209-A0AC-20641B34ED4F}" dt="2024-07-17T21:55:20.353" v="280" actId="1076"/>
          <ac:spMkLst>
            <pc:docMk/>
            <pc:sldMk cId="1074321042" sldId="256"/>
            <ac:spMk id="104" creationId="{D332281D-8DD1-4E39-96A0-8B687391DE1F}"/>
          </ac:spMkLst>
        </pc:spChg>
        <pc:spChg chg="mod">
          <ac:chgData name="Nuzhat Hamid" userId="13f1f8ed-2dde-4f92-b776-9e505d1cccd7" providerId="ADAL" clId="{1170E56D-AB11-4209-A0AC-20641B34ED4F}" dt="2024-07-17T21:35:42.334" v="198"/>
          <ac:spMkLst>
            <pc:docMk/>
            <pc:sldMk cId="1074321042" sldId="256"/>
            <ac:spMk id="107" creationId="{48C1EC2C-A21F-F14D-8115-7CB65F181CDF}"/>
          </ac:spMkLst>
        </pc:spChg>
        <pc:spChg chg="mod">
          <ac:chgData name="Nuzhat Hamid" userId="13f1f8ed-2dde-4f92-b776-9e505d1cccd7" providerId="ADAL" clId="{1170E56D-AB11-4209-A0AC-20641B34ED4F}" dt="2024-07-17T21:35:42.334" v="198"/>
          <ac:spMkLst>
            <pc:docMk/>
            <pc:sldMk cId="1074321042" sldId="256"/>
            <ac:spMk id="112" creationId="{2EC682F1-A784-0DC9-A963-26B1244EE46B}"/>
          </ac:spMkLst>
        </pc:spChg>
        <pc:spChg chg="mod">
          <ac:chgData name="Nuzhat Hamid" userId="13f1f8ed-2dde-4f92-b776-9e505d1cccd7" providerId="ADAL" clId="{1170E56D-AB11-4209-A0AC-20641B34ED4F}" dt="2024-07-16T21:15:00.728" v="137" actId="1076"/>
          <ac:spMkLst>
            <pc:docMk/>
            <pc:sldMk cId="1074321042" sldId="256"/>
            <ac:spMk id="116" creationId="{00000000-0000-0000-0000-000000000000}"/>
          </ac:spMkLst>
        </pc:spChg>
        <pc:spChg chg="mod">
          <ac:chgData name="Nuzhat Hamid" userId="13f1f8ed-2dde-4f92-b776-9e505d1cccd7" providerId="ADAL" clId="{1170E56D-AB11-4209-A0AC-20641B34ED4F}" dt="2024-07-21T15:06:46.852" v="663" actId="1076"/>
          <ac:spMkLst>
            <pc:docMk/>
            <pc:sldMk cId="1074321042" sldId="256"/>
            <ac:spMk id="118" creationId="{1A521DB0-E806-49BF-9FE4-6F1AE2474553}"/>
          </ac:spMkLst>
        </pc:spChg>
        <pc:spChg chg="mod">
          <ac:chgData name="Nuzhat Hamid" userId="13f1f8ed-2dde-4f92-b776-9e505d1cccd7" providerId="ADAL" clId="{1170E56D-AB11-4209-A0AC-20641B34ED4F}" dt="2024-07-17T21:55:34.943" v="283" actId="1076"/>
          <ac:spMkLst>
            <pc:docMk/>
            <pc:sldMk cId="1074321042" sldId="256"/>
            <ac:spMk id="119" creationId="{67F14956-9F37-41F6-B8EE-B3066C9153CC}"/>
          </ac:spMkLst>
        </pc:spChg>
        <pc:spChg chg="mod">
          <ac:chgData name="Nuzhat Hamid" userId="13f1f8ed-2dde-4f92-b776-9e505d1cccd7" providerId="ADAL" clId="{1170E56D-AB11-4209-A0AC-20641B34ED4F}" dt="2024-07-17T21:54:28.874" v="269" actId="1076"/>
          <ac:spMkLst>
            <pc:docMk/>
            <pc:sldMk cId="1074321042" sldId="256"/>
            <ac:spMk id="121" creationId="{B861BDC6-813A-4A82-8FA0-916F97BCB721}"/>
          </ac:spMkLst>
        </pc:spChg>
        <pc:spChg chg="mod">
          <ac:chgData name="Nuzhat Hamid" userId="13f1f8ed-2dde-4f92-b776-9e505d1cccd7" providerId="ADAL" clId="{1170E56D-AB11-4209-A0AC-20641B34ED4F}" dt="2024-07-16T21:18:00.156" v="165" actId="12"/>
          <ac:spMkLst>
            <pc:docMk/>
            <pc:sldMk cId="1074321042" sldId="256"/>
            <ac:spMk id="122" creationId="{00000000-0000-0000-0000-000000000000}"/>
          </ac:spMkLst>
        </pc:spChg>
        <pc:spChg chg="mod">
          <ac:chgData name="Nuzhat Hamid" userId="13f1f8ed-2dde-4f92-b776-9e505d1cccd7" providerId="ADAL" clId="{1170E56D-AB11-4209-A0AC-20641B34ED4F}" dt="2024-07-17T21:35:42.334" v="198"/>
          <ac:spMkLst>
            <pc:docMk/>
            <pc:sldMk cId="1074321042" sldId="256"/>
            <ac:spMk id="125" creationId="{B6DB669F-40AF-391F-11DD-D10A7F9231B9}"/>
          </ac:spMkLst>
        </pc:spChg>
        <pc:spChg chg="mod">
          <ac:chgData name="Nuzhat Hamid" userId="13f1f8ed-2dde-4f92-b776-9e505d1cccd7" providerId="ADAL" clId="{1170E56D-AB11-4209-A0AC-20641B34ED4F}" dt="2024-07-16T21:20:26.894" v="175" actId="1076"/>
          <ac:spMkLst>
            <pc:docMk/>
            <pc:sldMk cId="1074321042" sldId="256"/>
            <ac:spMk id="128" creationId="{00000000-0000-0000-0000-000000000000}"/>
          </ac:spMkLst>
        </pc:spChg>
        <pc:spChg chg="mod">
          <ac:chgData name="Nuzhat Hamid" userId="13f1f8ed-2dde-4f92-b776-9e505d1cccd7" providerId="ADAL" clId="{1170E56D-AB11-4209-A0AC-20641B34ED4F}" dt="2024-07-17T21:35:42.334" v="198"/>
          <ac:spMkLst>
            <pc:docMk/>
            <pc:sldMk cId="1074321042" sldId="256"/>
            <ac:spMk id="130" creationId="{09C9D58B-C186-91A4-114F-C5D7B2AE3253}"/>
          </ac:spMkLst>
        </pc:spChg>
        <pc:spChg chg="mod">
          <ac:chgData name="Nuzhat Hamid" userId="13f1f8ed-2dde-4f92-b776-9e505d1cccd7" providerId="ADAL" clId="{1170E56D-AB11-4209-A0AC-20641B34ED4F}" dt="2024-07-17T21:50:09.972" v="232" actId="1076"/>
          <ac:spMkLst>
            <pc:docMk/>
            <pc:sldMk cId="1074321042" sldId="256"/>
            <ac:spMk id="136" creationId="{28EF7BC0-BD7F-BD4C-8DBE-13C9030B0FE6}"/>
          </ac:spMkLst>
        </pc:spChg>
        <pc:spChg chg="mod">
          <ac:chgData name="Nuzhat Hamid" userId="13f1f8ed-2dde-4f92-b776-9e505d1cccd7" providerId="ADAL" clId="{1170E56D-AB11-4209-A0AC-20641B34ED4F}" dt="2024-07-17T21:35:42.334" v="198"/>
          <ac:spMkLst>
            <pc:docMk/>
            <pc:sldMk cId="1074321042" sldId="256"/>
            <ac:spMk id="137" creationId="{757DBBC9-735C-1C7F-AC7C-C539FA7DF940}"/>
          </ac:spMkLst>
        </pc:spChg>
        <pc:spChg chg="mod">
          <ac:chgData name="Nuzhat Hamid" userId="13f1f8ed-2dde-4f92-b776-9e505d1cccd7" providerId="ADAL" clId="{1170E56D-AB11-4209-A0AC-20641B34ED4F}" dt="2024-07-17T21:35:42.334" v="198"/>
          <ac:spMkLst>
            <pc:docMk/>
            <pc:sldMk cId="1074321042" sldId="256"/>
            <ac:spMk id="139" creationId="{B70132EE-5CC1-6EC3-6938-A520AC95E2D7}"/>
          </ac:spMkLst>
        </pc:spChg>
        <pc:spChg chg="mod">
          <ac:chgData name="Nuzhat Hamid" userId="13f1f8ed-2dde-4f92-b776-9e505d1cccd7" providerId="ADAL" clId="{1170E56D-AB11-4209-A0AC-20641B34ED4F}" dt="2024-07-17T21:57:26.790" v="306" actId="1076"/>
          <ac:spMkLst>
            <pc:docMk/>
            <pc:sldMk cId="1074321042" sldId="256"/>
            <ac:spMk id="144" creationId="{00000000-0000-0000-0000-000000000000}"/>
          </ac:spMkLst>
        </pc:spChg>
        <pc:spChg chg="mod">
          <ac:chgData name="Nuzhat Hamid" userId="13f1f8ed-2dde-4f92-b776-9e505d1cccd7" providerId="ADAL" clId="{1170E56D-AB11-4209-A0AC-20641B34ED4F}" dt="2024-07-17T21:35:42.334" v="198"/>
          <ac:spMkLst>
            <pc:docMk/>
            <pc:sldMk cId="1074321042" sldId="256"/>
            <ac:spMk id="145" creationId="{4107FC44-D368-EFE8-4DBE-4E6C604E65CF}"/>
          </ac:spMkLst>
        </pc:spChg>
        <pc:spChg chg="mod">
          <ac:chgData name="Nuzhat Hamid" userId="13f1f8ed-2dde-4f92-b776-9e505d1cccd7" providerId="ADAL" clId="{1170E56D-AB11-4209-A0AC-20641B34ED4F}" dt="2024-07-17T21:35:42.334" v="198"/>
          <ac:spMkLst>
            <pc:docMk/>
            <pc:sldMk cId="1074321042" sldId="256"/>
            <ac:spMk id="146" creationId="{6536D883-54E3-DAA2-57ED-DFB38B972554}"/>
          </ac:spMkLst>
        </pc:spChg>
        <pc:spChg chg="mod">
          <ac:chgData name="Nuzhat Hamid" userId="13f1f8ed-2dde-4f92-b776-9e505d1cccd7" providerId="ADAL" clId="{1170E56D-AB11-4209-A0AC-20641B34ED4F}" dt="2024-07-17T21:51:38.827" v="248" actId="6549"/>
          <ac:spMkLst>
            <pc:docMk/>
            <pc:sldMk cId="1074321042" sldId="256"/>
            <ac:spMk id="147" creationId="{00000000-0000-0000-0000-000000000000}"/>
          </ac:spMkLst>
        </pc:spChg>
        <pc:spChg chg="mod">
          <ac:chgData name="Nuzhat Hamid" userId="13f1f8ed-2dde-4f92-b776-9e505d1cccd7" providerId="ADAL" clId="{1170E56D-AB11-4209-A0AC-20641B34ED4F}" dt="2024-07-21T14:57:33.299" v="500" actId="1076"/>
          <ac:spMkLst>
            <pc:docMk/>
            <pc:sldMk cId="1074321042" sldId="256"/>
            <ac:spMk id="148" creationId="{00000000-0000-0000-0000-000000000000}"/>
          </ac:spMkLst>
        </pc:spChg>
        <pc:spChg chg="mod">
          <ac:chgData name="Nuzhat Hamid" userId="13f1f8ed-2dde-4f92-b776-9e505d1cccd7" providerId="ADAL" clId="{1170E56D-AB11-4209-A0AC-20641B34ED4F}" dt="2024-07-17T21:35:42.334" v="198"/>
          <ac:spMkLst>
            <pc:docMk/>
            <pc:sldMk cId="1074321042" sldId="256"/>
            <ac:spMk id="149" creationId="{FBFC1DB4-1907-040D-05DB-8FB1697236C2}"/>
          </ac:spMkLst>
        </pc:spChg>
        <pc:spChg chg="mod">
          <ac:chgData name="Nuzhat Hamid" userId="13f1f8ed-2dde-4f92-b776-9e505d1cccd7" providerId="ADAL" clId="{1170E56D-AB11-4209-A0AC-20641B34ED4F}" dt="2024-07-17T21:35:42.334" v="198"/>
          <ac:spMkLst>
            <pc:docMk/>
            <pc:sldMk cId="1074321042" sldId="256"/>
            <ac:spMk id="150" creationId="{8E376B9C-BB63-CA6C-B9F2-D38AC7F6BA26}"/>
          </ac:spMkLst>
        </pc:spChg>
        <pc:spChg chg="mod">
          <ac:chgData name="Nuzhat Hamid" userId="13f1f8ed-2dde-4f92-b776-9e505d1cccd7" providerId="ADAL" clId="{1170E56D-AB11-4209-A0AC-20641B34ED4F}" dt="2024-07-21T15:02:00.360" v="534" actId="14100"/>
          <ac:spMkLst>
            <pc:docMk/>
            <pc:sldMk cId="1074321042" sldId="256"/>
            <ac:spMk id="152" creationId="{00000000-0000-0000-0000-000000000000}"/>
          </ac:spMkLst>
        </pc:spChg>
        <pc:spChg chg="mod">
          <ac:chgData name="Nuzhat Hamid" userId="13f1f8ed-2dde-4f92-b776-9e505d1cccd7" providerId="ADAL" clId="{1170E56D-AB11-4209-A0AC-20641B34ED4F}" dt="2024-07-21T15:15:34.273" v="772" actId="1076"/>
          <ac:spMkLst>
            <pc:docMk/>
            <pc:sldMk cId="1074321042" sldId="256"/>
            <ac:spMk id="153" creationId="{00000000-0000-0000-0000-000000000000}"/>
          </ac:spMkLst>
        </pc:spChg>
        <pc:spChg chg="mod">
          <ac:chgData name="Nuzhat Hamid" userId="13f1f8ed-2dde-4f92-b776-9e505d1cccd7" providerId="ADAL" clId="{1170E56D-AB11-4209-A0AC-20641B34ED4F}" dt="2024-07-21T15:08:04.136" v="671" actId="1076"/>
          <ac:spMkLst>
            <pc:docMk/>
            <pc:sldMk cId="1074321042" sldId="256"/>
            <ac:spMk id="154" creationId="{00000000-0000-0000-0000-000000000000}"/>
          </ac:spMkLst>
        </pc:spChg>
        <pc:spChg chg="mod">
          <ac:chgData name="Nuzhat Hamid" userId="13f1f8ed-2dde-4f92-b776-9e505d1cccd7" providerId="ADAL" clId="{1170E56D-AB11-4209-A0AC-20641B34ED4F}" dt="2024-07-21T15:23:44.858" v="838" actId="1076"/>
          <ac:spMkLst>
            <pc:docMk/>
            <pc:sldMk cId="1074321042" sldId="256"/>
            <ac:spMk id="163" creationId="{FF6A7ECE-BAA4-5ED0-DA86-D43961262098}"/>
          </ac:spMkLst>
        </pc:spChg>
        <pc:spChg chg="mod">
          <ac:chgData name="Nuzhat Hamid" userId="13f1f8ed-2dde-4f92-b776-9e505d1cccd7" providerId="ADAL" clId="{1170E56D-AB11-4209-A0AC-20641B34ED4F}" dt="2024-07-16T21:19:59.956" v="173" actId="1076"/>
          <ac:spMkLst>
            <pc:docMk/>
            <pc:sldMk cId="1074321042" sldId="256"/>
            <ac:spMk id="168" creationId="{27BDB90C-4C63-EA07-1CD3-0C41F674622B}"/>
          </ac:spMkLst>
        </pc:spChg>
        <pc:spChg chg="mod">
          <ac:chgData name="Nuzhat Hamid" userId="13f1f8ed-2dde-4f92-b776-9e505d1cccd7" providerId="ADAL" clId="{1170E56D-AB11-4209-A0AC-20641B34ED4F}" dt="2024-07-17T21:35:42.334" v="198"/>
          <ac:spMkLst>
            <pc:docMk/>
            <pc:sldMk cId="1074321042" sldId="256"/>
            <ac:spMk id="175" creationId="{86A03FCF-E06E-67CC-25C2-3D15BA6ADD1B}"/>
          </ac:spMkLst>
        </pc:spChg>
        <pc:spChg chg="add mod">
          <ac:chgData name="Nuzhat Hamid" userId="13f1f8ed-2dde-4f92-b776-9e505d1cccd7" providerId="ADAL" clId="{1170E56D-AB11-4209-A0AC-20641B34ED4F}" dt="2024-07-21T15:29:04.012" v="921" actId="20577"/>
          <ac:spMkLst>
            <pc:docMk/>
            <pc:sldMk cId="1074321042" sldId="256"/>
            <ac:spMk id="176" creationId="{3BD1E0C8-4476-57C2-82FB-F1EA3150D0CD}"/>
          </ac:spMkLst>
        </pc:spChg>
        <pc:spChg chg="mod">
          <ac:chgData name="Nuzhat Hamid" userId="13f1f8ed-2dde-4f92-b776-9e505d1cccd7" providerId="ADAL" clId="{1170E56D-AB11-4209-A0AC-20641B34ED4F}" dt="2024-07-17T21:35:42.334" v="198"/>
          <ac:spMkLst>
            <pc:docMk/>
            <pc:sldMk cId="1074321042" sldId="256"/>
            <ac:spMk id="177" creationId="{0807031B-1601-B713-0796-4E49284AFA1B}"/>
          </ac:spMkLst>
        </pc:spChg>
        <pc:spChg chg="mod">
          <ac:chgData name="Nuzhat Hamid" userId="13f1f8ed-2dde-4f92-b776-9e505d1cccd7" providerId="ADAL" clId="{1170E56D-AB11-4209-A0AC-20641B34ED4F}" dt="2024-07-17T21:35:42.334" v="198"/>
          <ac:spMkLst>
            <pc:docMk/>
            <pc:sldMk cId="1074321042" sldId="256"/>
            <ac:spMk id="178" creationId="{DC5D4681-A160-4113-2C8C-23D93DF7AB8B}"/>
          </ac:spMkLst>
        </pc:spChg>
        <pc:spChg chg="mod">
          <ac:chgData name="Nuzhat Hamid" userId="13f1f8ed-2dde-4f92-b776-9e505d1cccd7" providerId="ADAL" clId="{1170E56D-AB11-4209-A0AC-20641B34ED4F}" dt="2024-07-17T21:35:42.334" v="198"/>
          <ac:spMkLst>
            <pc:docMk/>
            <pc:sldMk cId="1074321042" sldId="256"/>
            <ac:spMk id="180" creationId="{9013EAC0-CB7D-CC22-8BEE-D7608EF1422E}"/>
          </ac:spMkLst>
        </pc:spChg>
        <pc:spChg chg="mod">
          <ac:chgData name="Nuzhat Hamid" userId="13f1f8ed-2dde-4f92-b776-9e505d1cccd7" providerId="ADAL" clId="{1170E56D-AB11-4209-A0AC-20641B34ED4F}" dt="2024-07-17T21:35:42.334" v="198"/>
          <ac:spMkLst>
            <pc:docMk/>
            <pc:sldMk cId="1074321042" sldId="256"/>
            <ac:spMk id="181" creationId="{B6969477-3518-C8BE-E1BE-9704D5BE3672}"/>
          </ac:spMkLst>
        </pc:spChg>
        <pc:spChg chg="mod">
          <ac:chgData name="Nuzhat Hamid" userId="13f1f8ed-2dde-4f92-b776-9e505d1cccd7" providerId="ADAL" clId="{1170E56D-AB11-4209-A0AC-20641B34ED4F}" dt="2024-07-21T14:53:39.558" v="462"/>
          <ac:spMkLst>
            <pc:docMk/>
            <pc:sldMk cId="1074321042" sldId="256"/>
            <ac:spMk id="182" creationId="{00000000-0000-0000-0000-000000000000}"/>
          </ac:spMkLst>
        </pc:spChg>
        <pc:spChg chg="add mod">
          <ac:chgData name="Nuzhat Hamid" userId="13f1f8ed-2dde-4f92-b776-9e505d1cccd7" providerId="ADAL" clId="{1170E56D-AB11-4209-A0AC-20641B34ED4F}" dt="2024-07-17T21:55:11.071" v="278" actId="1076"/>
          <ac:spMkLst>
            <pc:docMk/>
            <pc:sldMk cId="1074321042" sldId="256"/>
            <ac:spMk id="193" creationId="{380D6049-132A-233A-BE04-5EB11F9A0FA2}"/>
          </ac:spMkLst>
        </pc:spChg>
        <pc:spChg chg="add mod">
          <ac:chgData name="Nuzhat Hamid" userId="13f1f8ed-2dde-4f92-b776-9e505d1cccd7" providerId="ADAL" clId="{1170E56D-AB11-4209-A0AC-20641B34ED4F}" dt="2024-07-21T15:00:57.463" v="525" actId="20577"/>
          <ac:spMkLst>
            <pc:docMk/>
            <pc:sldMk cId="1074321042" sldId="256"/>
            <ac:spMk id="196" creationId="{0A6CAC65-A4B6-28E6-1327-2EA7CA3CFF5B}"/>
          </ac:spMkLst>
        </pc:spChg>
        <pc:spChg chg="add mod">
          <ac:chgData name="Nuzhat Hamid" userId="13f1f8ed-2dde-4f92-b776-9e505d1cccd7" providerId="ADAL" clId="{1170E56D-AB11-4209-A0AC-20641B34ED4F}" dt="2024-07-17T21:58:00.716" v="312" actId="1076"/>
          <ac:spMkLst>
            <pc:docMk/>
            <pc:sldMk cId="1074321042" sldId="256"/>
            <ac:spMk id="200" creationId="{3B2C733E-938F-2837-2AEB-A6B6E1AB209D}"/>
          </ac:spMkLst>
        </pc:spChg>
        <pc:spChg chg="mod">
          <ac:chgData name="Nuzhat Hamid" userId="13f1f8ed-2dde-4f92-b776-9e505d1cccd7" providerId="ADAL" clId="{1170E56D-AB11-4209-A0AC-20641B34ED4F}" dt="2024-07-21T14:58:49.109" v="512" actId="1076"/>
          <ac:spMkLst>
            <pc:docMk/>
            <pc:sldMk cId="1074321042" sldId="256"/>
            <ac:spMk id="214" creationId="{9BB00DD6-C4C4-7348-AD3E-28EAE4D8492B}"/>
          </ac:spMkLst>
        </pc:spChg>
        <pc:spChg chg="ord">
          <ac:chgData name="Nuzhat Hamid" userId="13f1f8ed-2dde-4f92-b776-9e505d1cccd7" providerId="ADAL" clId="{1170E56D-AB11-4209-A0AC-20641B34ED4F}" dt="2024-07-21T15:19:01.167" v="798" actId="170"/>
          <ac:spMkLst>
            <pc:docMk/>
            <pc:sldMk cId="1074321042" sldId="256"/>
            <ac:spMk id="339" creationId="{A716D0B4-6237-2645-A384-C1B927AF0552}"/>
          </ac:spMkLst>
        </pc:spChg>
        <pc:grpChg chg="add mod">
          <ac:chgData name="Nuzhat Hamid" userId="13f1f8ed-2dde-4f92-b776-9e505d1cccd7" providerId="ADAL" clId="{1170E56D-AB11-4209-A0AC-20641B34ED4F}" dt="2024-07-17T21:35:42.334" v="198"/>
          <ac:grpSpMkLst>
            <pc:docMk/>
            <pc:sldMk cId="1074321042" sldId="256"/>
            <ac:grpSpMk id="13" creationId="{2B978722-B477-CE5F-E793-CD6AF8AB6CAA}"/>
          </ac:grpSpMkLst>
        </pc:grpChg>
        <pc:grpChg chg="mod">
          <ac:chgData name="Nuzhat Hamid" userId="13f1f8ed-2dde-4f92-b776-9e505d1cccd7" providerId="ADAL" clId="{1170E56D-AB11-4209-A0AC-20641B34ED4F}" dt="2024-07-21T15:24:20.206" v="849" actId="1076"/>
          <ac:grpSpMkLst>
            <pc:docMk/>
            <pc:sldMk cId="1074321042" sldId="256"/>
            <ac:grpSpMk id="127" creationId="{C6C9B165-CEB8-4F5E-80DE-99C855DC810B}"/>
          </ac:grpSpMkLst>
        </pc:grpChg>
        <pc:picChg chg="mod modCrop">
          <ac:chgData name="Nuzhat Hamid" userId="13f1f8ed-2dde-4f92-b776-9e505d1cccd7" providerId="ADAL" clId="{1170E56D-AB11-4209-A0AC-20641B34ED4F}" dt="2024-07-21T15:16:53.785" v="779" actId="1076"/>
          <ac:picMkLst>
            <pc:docMk/>
            <pc:sldMk cId="1074321042" sldId="256"/>
            <ac:picMk id="6" creationId="{39758C12-06FD-473B-AE61-F31708D0B558}"/>
          </ac:picMkLst>
        </pc:picChg>
        <pc:cxnChg chg="add mod">
          <ac:chgData name="Nuzhat Hamid" userId="13f1f8ed-2dde-4f92-b776-9e505d1cccd7" providerId="ADAL" clId="{1170E56D-AB11-4209-A0AC-20641B34ED4F}" dt="2024-07-16T21:16:32.471" v="156" actId="1076"/>
          <ac:cxnSpMkLst>
            <pc:docMk/>
            <pc:sldMk cId="1074321042" sldId="256"/>
            <ac:cxnSpMk id="7" creationId="{CEF8CDFB-309F-BBB5-5B90-0FCB5D65FABD}"/>
          </ac:cxnSpMkLst>
        </pc:cxnChg>
        <pc:cxnChg chg="add mod">
          <ac:chgData name="Nuzhat Hamid" userId="13f1f8ed-2dde-4f92-b776-9e505d1cccd7" providerId="ADAL" clId="{1170E56D-AB11-4209-A0AC-20641B34ED4F}" dt="2024-07-21T15:24:16.805" v="848" actId="14100"/>
          <ac:cxnSpMkLst>
            <pc:docMk/>
            <pc:sldMk cId="1074321042" sldId="256"/>
            <ac:cxnSpMk id="9" creationId="{280949BE-C264-3BEA-556D-07BBCFA36AB9}"/>
          </ac:cxnSpMkLst>
        </pc:cxnChg>
        <pc:cxnChg chg="add mod">
          <ac:chgData name="Nuzhat Hamid" userId="13f1f8ed-2dde-4f92-b776-9e505d1cccd7" providerId="ADAL" clId="{1170E56D-AB11-4209-A0AC-20641B34ED4F}" dt="2024-07-21T14:57:46.904" v="504" actId="14100"/>
          <ac:cxnSpMkLst>
            <pc:docMk/>
            <pc:sldMk cId="1074321042" sldId="256"/>
            <ac:cxnSpMk id="13" creationId="{8B37E890-DC8B-6341-2F3E-FB37B5F6DBD2}"/>
          </ac:cxnSpMkLst>
        </pc:cxnChg>
        <pc:cxnChg chg="mod">
          <ac:chgData name="Nuzhat Hamid" userId="13f1f8ed-2dde-4f92-b776-9e505d1cccd7" providerId="ADAL" clId="{1170E56D-AB11-4209-A0AC-20641B34ED4F}" dt="2024-07-21T15:22:40.048" v="826" actId="1076"/>
          <ac:cxnSpMkLst>
            <pc:docMk/>
            <pc:sldMk cId="1074321042" sldId="256"/>
            <ac:cxnSpMk id="18" creationId="{9EA42DB8-08FA-F618-624E-5FF976E15A64}"/>
          </ac:cxnSpMkLst>
        </pc:cxnChg>
        <pc:cxnChg chg="add mod">
          <ac:chgData name="Nuzhat Hamid" userId="13f1f8ed-2dde-4f92-b776-9e505d1cccd7" providerId="ADAL" clId="{1170E56D-AB11-4209-A0AC-20641B34ED4F}" dt="2024-07-21T14:57:54.145" v="506" actId="14100"/>
          <ac:cxnSpMkLst>
            <pc:docMk/>
            <pc:sldMk cId="1074321042" sldId="256"/>
            <ac:cxnSpMk id="20" creationId="{1373F4F8-1061-FDDE-B886-D12C07C3D50F}"/>
          </ac:cxnSpMkLst>
        </pc:cxnChg>
        <pc:cxnChg chg="add mod">
          <ac:chgData name="Nuzhat Hamid" userId="13f1f8ed-2dde-4f92-b776-9e505d1cccd7" providerId="ADAL" clId="{1170E56D-AB11-4209-A0AC-20641B34ED4F}" dt="2024-07-21T15:12:44.117" v="742" actId="14100"/>
          <ac:cxnSpMkLst>
            <pc:docMk/>
            <pc:sldMk cId="1074321042" sldId="256"/>
            <ac:cxnSpMk id="79" creationId="{7DAD102D-03BE-F819-3484-1A4C8DF02913}"/>
          </ac:cxnSpMkLst>
        </pc:cxnChg>
        <pc:cxnChg chg="mod">
          <ac:chgData name="Nuzhat Hamid" userId="13f1f8ed-2dde-4f92-b776-9e505d1cccd7" providerId="ADAL" clId="{1170E56D-AB11-4209-A0AC-20641B34ED4F}" dt="2024-07-17T21:55:39.291" v="284" actId="14100"/>
          <ac:cxnSpMkLst>
            <pc:docMk/>
            <pc:sldMk cId="1074321042" sldId="256"/>
            <ac:cxnSpMk id="87"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94" creationId="{A8BC7BA9-D9A9-944A-A528-05C9BC122089}"/>
          </ac:cxnSpMkLst>
        </pc:cxnChg>
        <pc:cxnChg chg="mod">
          <ac:chgData name="Nuzhat Hamid" userId="13f1f8ed-2dde-4f92-b776-9e505d1cccd7" providerId="ADAL" clId="{1170E56D-AB11-4209-A0AC-20641B34ED4F}" dt="2024-07-17T21:35:42.334" v="198"/>
          <ac:cxnSpMkLst>
            <pc:docMk/>
            <pc:sldMk cId="1074321042" sldId="256"/>
            <ac:cxnSpMk id="96" creationId="{B99E38BC-F846-4531-FA27-57E645EE4AC7}"/>
          </ac:cxnSpMkLst>
        </pc:cxnChg>
        <pc:cxnChg chg="mod">
          <ac:chgData name="Nuzhat Hamid" userId="13f1f8ed-2dde-4f92-b776-9e505d1cccd7" providerId="ADAL" clId="{1170E56D-AB11-4209-A0AC-20641B34ED4F}" dt="2024-07-17T21:55:26.707" v="282" actId="14100"/>
          <ac:cxnSpMkLst>
            <pc:docMk/>
            <pc:sldMk cId="1074321042" sldId="256"/>
            <ac:cxnSpMk id="97" creationId="{A2FF57D1-08B4-4618-A541-3E2E7BDC6207}"/>
          </ac:cxnSpMkLst>
        </pc:cxnChg>
        <pc:cxnChg chg="mod">
          <ac:chgData name="Nuzhat Hamid" userId="13f1f8ed-2dde-4f92-b776-9e505d1cccd7" providerId="ADAL" clId="{1170E56D-AB11-4209-A0AC-20641B34ED4F}" dt="2024-07-17T21:35:42.334" v="198"/>
          <ac:cxnSpMkLst>
            <pc:docMk/>
            <pc:sldMk cId="1074321042" sldId="256"/>
            <ac:cxnSpMk id="99" creationId="{956550BB-E441-7106-F70E-C046CE70C1AD}"/>
          </ac:cxnSpMkLst>
        </pc:cxnChg>
        <pc:cxnChg chg="mod">
          <ac:chgData name="Nuzhat Hamid" userId="13f1f8ed-2dde-4f92-b776-9e505d1cccd7" providerId="ADAL" clId="{1170E56D-AB11-4209-A0AC-20641B34ED4F}" dt="2024-07-17T21:35:42.334" v="198"/>
          <ac:cxnSpMkLst>
            <pc:docMk/>
            <pc:sldMk cId="1074321042" sldId="256"/>
            <ac:cxnSpMk id="101" creationId="{A173F83C-BB3E-107A-0900-47A02A08449B}"/>
          </ac:cxnSpMkLst>
        </pc:cxnChg>
        <pc:cxnChg chg="mod">
          <ac:chgData name="Nuzhat Hamid" userId="13f1f8ed-2dde-4f92-b776-9e505d1cccd7" providerId="ADAL" clId="{1170E56D-AB11-4209-A0AC-20641B34ED4F}" dt="2024-07-21T15:23:34.083" v="833" actId="14100"/>
          <ac:cxnSpMkLst>
            <pc:docMk/>
            <pc:sldMk cId="1074321042" sldId="256"/>
            <ac:cxnSpMk id="103" creationId="{00000000-0000-0000-0000-000000000000}"/>
          </ac:cxnSpMkLst>
        </pc:cxnChg>
        <pc:cxnChg chg="mod">
          <ac:chgData name="Nuzhat Hamid" userId="13f1f8ed-2dde-4f92-b776-9e505d1cccd7" providerId="ADAL" clId="{1170E56D-AB11-4209-A0AC-20641B34ED4F}" dt="2024-07-21T15:24:20.206" v="849" actId="1076"/>
          <ac:cxnSpMkLst>
            <pc:docMk/>
            <pc:sldMk cId="1074321042" sldId="256"/>
            <ac:cxnSpMk id="106" creationId="{0E0AD757-98CD-402E-8B01-A2BD9F58B560}"/>
          </ac:cxnSpMkLst>
        </pc:cxnChg>
        <pc:cxnChg chg="add mod ord">
          <ac:chgData name="Nuzhat Hamid" userId="13f1f8ed-2dde-4f92-b776-9e505d1cccd7" providerId="ADAL" clId="{1170E56D-AB11-4209-A0AC-20641B34ED4F}" dt="2024-07-21T15:21:45.010" v="817" actId="171"/>
          <ac:cxnSpMkLst>
            <pc:docMk/>
            <pc:sldMk cId="1074321042" sldId="256"/>
            <ac:cxnSpMk id="107" creationId="{8BAAECB0-6A23-445C-6755-2A23A93BD9D3}"/>
          </ac:cxnSpMkLst>
        </pc:cxnChg>
        <pc:cxnChg chg="mod">
          <ac:chgData name="Nuzhat Hamid" userId="13f1f8ed-2dde-4f92-b776-9e505d1cccd7" providerId="ADAL" clId="{1170E56D-AB11-4209-A0AC-20641B34ED4F}" dt="2024-07-17T21:35:42.334" v="198"/>
          <ac:cxnSpMkLst>
            <pc:docMk/>
            <pc:sldMk cId="1074321042" sldId="256"/>
            <ac:cxnSpMk id="108" creationId="{5D30D1E3-DE6F-7266-6D35-A092812AC6C6}"/>
          </ac:cxnSpMkLst>
        </pc:cxnChg>
        <pc:cxnChg chg="mod">
          <ac:chgData name="Nuzhat Hamid" userId="13f1f8ed-2dde-4f92-b776-9e505d1cccd7" providerId="ADAL" clId="{1170E56D-AB11-4209-A0AC-20641B34ED4F}" dt="2024-07-21T15:23:50.648" v="840" actId="14100"/>
          <ac:cxnSpMkLst>
            <pc:docMk/>
            <pc:sldMk cId="1074321042" sldId="256"/>
            <ac:cxnSpMk id="110"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13" creationId="{CE7D0D50-BC73-79C6-E733-96EEEEE7B9B7}"/>
          </ac:cxnSpMkLst>
        </pc:cxnChg>
        <pc:cxnChg chg="mod">
          <ac:chgData name="Nuzhat Hamid" userId="13f1f8ed-2dde-4f92-b776-9e505d1cccd7" providerId="ADAL" clId="{1170E56D-AB11-4209-A0AC-20641B34ED4F}" dt="2024-07-17T21:35:42.334" v="198"/>
          <ac:cxnSpMkLst>
            <pc:docMk/>
            <pc:sldMk cId="1074321042" sldId="256"/>
            <ac:cxnSpMk id="115" creationId="{B91958A8-5177-D464-A1FD-7DBD094A30C2}"/>
          </ac:cxnSpMkLst>
        </pc:cxnChg>
        <pc:cxnChg chg="mod">
          <ac:chgData name="Nuzhat Hamid" userId="13f1f8ed-2dde-4f92-b776-9e505d1cccd7" providerId="ADAL" clId="{1170E56D-AB11-4209-A0AC-20641B34ED4F}" dt="2024-07-21T15:24:11.433" v="846" actId="14100"/>
          <ac:cxnSpMkLst>
            <pc:docMk/>
            <pc:sldMk cId="1074321042" sldId="256"/>
            <ac:cxnSpMk id="117" creationId="{00000000-0000-0000-0000-000000000000}"/>
          </ac:cxnSpMkLst>
        </pc:cxnChg>
        <pc:cxnChg chg="mod">
          <ac:chgData name="Nuzhat Hamid" userId="13f1f8ed-2dde-4f92-b776-9e505d1cccd7" providerId="ADAL" clId="{1170E56D-AB11-4209-A0AC-20641B34ED4F}" dt="2024-07-21T15:23:24.676" v="830" actId="14100"/>
          <ac:cxnSpMkLst>
            <pc:docMk/>
            <pc:sldMk cId="1074321042" sldId="256"/>
            <ac:cxnSpMk id="120" creationId="{00000000-0000-0000-0000-000000000000}"/>
          </ac:cxnSpMkLst>
        </pc:cxnChg>
        <pc:cxnChg chg="mod">
          <ac:chgData name="Nuzhat Hamid" userId="13f1f8ed-2dde-4f92-b776-9e505d1cccd7" providerId="ADAL" clId="{1170E56D-AB11-4209-A0AC-20641B34ED4F}" dt="2024-07-21T15:24:27.862" v="852" actId="14100"/>
          <ac:cxnSpMkLst>
            <pc:docMk/>
            <pc:sldMk cId="1074321042" sldId="256"/>
            <ac:cxnSpMk id="123" creationId="{00000000-0000-0000-0000-000000000000}"/>
          </ac:cxnSpMkLst>
        </pc:cxnChg>
        <pc:cxnChg chg="mod">
          <ac:chgData name="Nuzhat Hamid" userId="13f1f8ed-2dde-4f92-b776-9e505d1cccd7" providerId="ADAL" clId="{1170E56D-AB11-4209-A0AC-20641B34ED4F}" dt="2024-07-21T15:12:37.452" v="739" actId="14100"/>
          <ac:cxnSpMkLst>
            <pc:docMk/>
            <pc:sldMk cId="1074321042" sldId="256"/>
            <ac:cxnSpMk id="124" creationId="{CEA7C6C6-F185-4B42-9DD1-9DEE68CE62B1}"/>
          </ac:cxnSpMkLst>
        </pc:cxnChg>
        <pc:cxnChg chg="mod">
          <ac:chgData name="Nuzhat Hamid" userId="13f1f8ed-2dde-4f92-b776-9e505d1cccd7" providerId="ADAL" clId="{1170E56D-AB11-4209-A0AC-20641B34ED4F}" dt="2024-07-17T21:35:42.334" v="198"/>
          <ac:cxnSpMkLst>
            <pc:docMk/>
            <pc:sldMk cId="1074321042" sldId="256"/>
            <ac:cxnSpMk id="126" creationId="{9C319E3D-1D2D-573E-EC2F-DD273432378E}"/>
          </ac:cxnSpMkLst>
        </pc:cxnChg>
        <pc:cxnChg chg="mod">
          <ac:chgData name="Nuzhat Hamid" userId="13f1f8ed-2dde-4f92-b776-9e505d1cccd7" providerId="ADAL" clId="{1170E56D-AB11-4209-A0AC-20641B34ED4F}" dt="2024-07-16T21:21:21.261" v="187" actId="14100"/>
          <ac:cxnSpMkLst>
            <pc:docMk/>
            <pc:sldMk cId="1074321042" sldId="256"/>
            <ac:cxnSpMk id="129"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31" creationId="{3667582D-F1C6-850A-0B0A-4BDC38C5F3F5}"/>
          </ac:cxnSpMkLst>
        </pc:cxnChg>
        <pc:cxnChg chg="mod">
          <ac:chgData name="Nuzhat Hamid" userId="13f1f8ed-2dde-4f92-b776-9e505d1cccd7" providerId="ADAL" clId="{1170E56D-AB11-4209-A0AC-20641B34ED4F}" dt="2024-07-17T21:35:42.334" v="198"/>
          <ac:cxnSpMkLst>
            <pc:docMk/>
            <pc:sldMk cId="1074321042" sldId="256"/>
            <ac:cxnSpMk id="151" creationId="{64E1A0E7-11C1-2A4D-14A9-F953B4B25724}"/>
          </ac:cxnSpMkLst>
        </pc:cxnChg>
        <pc:cxnChg chg="mod">
          <ac:chgData name="Nuzhat Hamid" userId="13f1f8ed-2dde-4f92-b776-9e505d1cccd7" providerId="ADAL" clId="{1170E56D-AB11-4209-A0AC-20641B34ED4F}" dt="2024-07-17T21:57:52.720" v="311" actId="14100"/>
          <ac:cxnSpMkLst>
            <pc:docMk/>
            <pc:sldMk cId="1074321042" sldId="256"/>
            <ac:cxnSpMk id="155"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56" creationId="{2DB403E6-76AC-82E6-7B8B-A743824AE97D}"/>
          </ac:cxnSpMkLst>
        </pc:cxnChg>
        <pc:cxnChg chg="mod">
          <ac:chgData name="Nuzhat Hamid" userId="13f1f8ed-2dde-4f92-b776-9e505d1cccd7" providerId="ADAL" clId="{1170E56D-AB11-4209-A0AC-20641B34ED4F}" dt="2024-07-17T21:35:42.334" v="198"/>
          <ac:cxnSpMkLst>
            <pc:docMk/>
            <pc:sldMk cId="1074321042" sldId="256"/>
            <ac:cxnSpMk id="159" creationId="{3ABD17BB-64AA-E7A6-5C3E-F739BB1317B6}"/>
          </ac:cxnSpMkLst>
        </pc:cxnChg>
        <pc:cxnChg chg="mod">
          <ac:chgData name="Nuzhat Hamid" userId="13f1f8ed-2dde-4f92-b776-9e505d1cccd7" providerId="ADAL" clId="{1170E56D-AB11-4209-A0AC-20641B34ED4F}" dt="2024-07-17T21:35:42.334" v="198"/>
          <ac:cxnSpMkLst>
            <pc:docMk/>
            <pc:sldMk cId="1074321042" sldId="256"/>
            <ac:cxnSpMk id="161" creationId="{EAC788B4-E1B9-528B-E373-B142B24F5AC3}"/>
          </ac:cxnSpMkLst>
        </pc:cxnChg>
        <pc:cxnChg chg="mod">
          <ac:chgData name="Nuzhat Hamid" userId="13f1f8ed-2dde-4f92-b776-9e505d1cccd7" providerId="ADAL" clId="{1170E56D-AB11-4209-A0AC-20641B34ED4F}" dt="2024-07-17T21:51:45.056" v="250" actId="14100"/>
          <ac:cxnSpMkLst>
            <pc:docMk/>
            <pc:sldMk cId="1074321042" sldId="256"/>
            <ac:cxnSpMk id="162" creationId="{00000000-0000-0000-0000-000000000000}"/>
          </ac:cxnSpMkLst>
        </pc:cxnChg>
        <pc:cxnChg chg="mod">
          <ac:chgData name="Nuzhat Hamid" userId="13f1f8ed-2dde-4f92-b776-9e505d1cccd7" providerId="ADAL" clId="{1170E56D-AB11-4209-A0AC-20641B34ED4F}" dt="2024-07-21T15:12:53.517" v="745" actId="14100"/>
          <ac:cxnSpMkLst>
            <pc:docMk/>
            <pc:sldMk cId="1074321042" sldId="256"/>
            <ac:cxnSpMk id="165" creationId="{00000000-0000-0000-0000-000000000000}"/>
          </ac:cxnSpMkLst>
        </pc:cxnChg>
        <pc:cxnChg chg="mod">
          <ac:chgData name="Nuzhat Hamid" userId="13f1f8ed-2dde-4f92-b776-9e505d1cccd7" providerId="ADAL" clId="{1170E56D-AB11-4209-A0AC-20641B34ED4F}" dt="2024-07-21T15:15:53.600" v="776" actId="14100"/>
          <ac:cxnSpMkLst>
            <pc:docMk/>
            <pc:sldMk cId="1074321042" sldId="256"/>
            <ac:cxnSpMk id="166"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67" creationId="{88D1A5C7-218B-6FB4-8726-12073FA4AB44}"/>
          </ac:cxnSpMkLst>
        </pc:cxnChg>
        <pc:cxnChg chg="mod">
          <ac:chgData name="Nuzhat Hamid" userId="13f1f8ed-2dde-4f92-b776-9e505d1cccd7" providerId="ADAL" clId="{1170E56D-AB11-4209-A0AC-20641B34ED4F}" dt="2024-07-21T15:24:00.061" v="843" actId="14100"/>
          <ac:cxnSpMkLst>
            <pc:docMk/>
            <pc:sldMk cId="1074321042" sldId="256"/>
            <ac:cxnSpMk id="169" creationId="{3F7FBF2A-FA04-0183-1DD6-48D02A8FC096}"/>
          </ac:cxnSpMkLst>
        </pc:cxnChg>
        <pc:cxnChg chg="mod">
          <ac:chgData name="Nuzhat Hamid" userId="13f1f8ed-2dde-4f92-b776-9e505d1cccd7" providerId="ADAL" clId="{1170E56D-AB11-4209-A0AC-20641B34ED4F}" dt="2024-07-17T21:35:42.334" v="198"/>
          <ac:cxnSpMkLst>
            <pc:docMk/>
            <pc:sldMk cId="1074321042" sldId="256"/>
            <ac:cxnSpMk id="170" creationId="{5ABEE800-4B6F-F36F-CD32-F5BE2853B3B7}"/>
          </ac:cxnSpMkLst>
        </pc:cxnChg>
        <pc:cxnChg chg="mod">
          <ac:chgData name="Nuzhat Hamid" userId="13f1f8ed-2dde-4f92-b776-9e505d1cccd7" providerId="ADAL" clId="{1170E56D-AB11-4209-A0AC-20641B34ED4F}" dt="2024-07-21T14:58:19.619" v="509" actId="14100"/>
          <ac:cxnSpMkLst>
            <pc:docMk/>
            <pc:sldMk cId="1074321042" sldId="256"/>
            <ac:cxnSpMk id="171"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72" creationId="{8DA400FB-B7B0-F476-D6DD-5B8CBDD9B078}"/>
          </ac:cxnSpMkLst>
        </pc:cxnChg>
        <pc:cxnChg chg="mod">
          <ac:chgData name="Nuzhat Hamid" userId="13f1f8ed-2dde-4f92-b776-9e505d1cccd7" providerId="ADAL" clId="{1170E56D-AB11-4209-A0AC-20641B34ED4F}" dt="2024-07-21T14:57:37.756" v="501" actId="14100"/>
          <ac:cxnSpMkLst>
            <pc:docMk/>
            <pc:sldMk cId="1074321042" sldId="256"/>
            <ac:cxnSpMk id="173"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74" creationId="{18222663-463C-2E43-D4FD-DAB6D27C0572}"/>
          </ac:cxnSpMkLst>
        </pc:cxnChg>
        <pc:cxnChg chg="mod">
          <ac:chgData name="Nuzhat Hamid" userId="13f1f8ed-2dde-4f92-b776-9e505d1cccd7" providerId="ADAL" clId="{1170E56D-AB11-4209-A0AC-20641B34ED4F}" dt="2024-07-17T21:35:42.334" v="198"/>
          <ac:cxnSpMkLst>
            <pc:docMk/>
            <pc:sldMk cId="1074321042" sldId="256"/>
            <ac:cxnSpMk id="176" creationId="{3353CBDA-6040-7949-9A6B-902601281AE4}"/>
          </ac:cxnSpMkLst>
        </pc:cxnChg>
        <pc:cxnChg chg="mod">
          <ac:chgData name="Nuzhat Hamid" userId="13f1f8ed-2dde-4f92-b776-9e505d1cccd7" providerId="ADAL" clId="{1170E56D-AB11-4209-A0AC-20641B34ED4F}" dt="2024-07-17T21:35:42.334" v="198"/>
          <ac:cxnSpMkLst>
            <pc:docMk/>
            <pc:sldMk cId="1074321042" sldId="256"/>
            <ac:cxnSpMk id="179" creationId="{DE475055-77ED-6ADC-340A-5A55D8CE9D1B}"/>
          </ac:cxnSpMkLst>
        </pc:cxnChg>
        <pc:cxnChg chg="mod">
          <ac:chgData name="Nuzhat Hamid" userId="13f1f8ed-2dde-4f92-b776-9e505d1cccd7" providerId="ADAL" clId="{1170E56D-AB11-4209-A0AC-20641B34ED4F}" dt="2024-07-21T14:55:47.054" v="487" actId="14100"/>
          <ac:cxnSpMkLst>
            <pc:docMk/>
            <pc:sldMk cId="1074321042" sldId="256"/>
            <ac:cxnSpMk id="183" creationId="{00000000-0000-0000-0000-000000000000}"/>
          </ac:cxnSpMkLst>
        </pc:cxnChg>
        <pc:cxnChg chg="mod">
          <ac:chgData name="Nuzhat Hamid" userId="13f1f8ed-2dde-4f92-b776-9e505d1cccd7" providerId="ADAL" clId="{1170E56D-AB11-4209-A0AC-20641B34ED4F}" dt="2024-07-17T21:35:42.334" v="198"/>
          <ac:cxnSpMkLst>
            <pc:docMk/>
            <pc:sldMk cId="1074321042" sldId="256"/>
            <ac:cxnSpMk id="184" creationId="{ECEBB380-B1BE-1140-EF23-3A799CB7CCED}"/>
          </ac:cxnSpMkLst>
        </pc:cxnChg>
        <pc:cxnChg chg="add mod">
          <ac:chgData name="Nuzhat Hamid" userId="13f1f8ed-2dde-4f92-b776-9e505d1cccd7" providerId="ADAL" clId="{1170E56D-AB11-4209-A0AC-20641B34ED4F}" dt="2024-07-17T21:57:33.834" v="308" actId="14100"/>
          <ac:cxnSpMkLst>
            <pc:docMk/>
            <pc:sldMk cId="1074321042" sldId="256"/>
            <ac:cxnSpMk id="185" creationId="{F9CD43DA-EAFD-F412-F501-632ADD542E04}"/>
          </ac:cxnSpMkLst>
        </pc:cxnChg>
        <pc:cxnChg chg="add mod">
          <ac:chgData name="Nuzhat Hamid" userId="13f1f8ed-2dde-4f92-b776-9e505d1cccd7" providerId="ADAL" clId="{1170E56D-AB11-4209-A0AC-20641B34ED4F}" dt="2024-07-17T21:54:54.774" v="274" actId="14100"/>
          <ac:cxnSpMkLst>
            <pc:docMk/>
            <pc:sldMk cId="1074321042" sldId="256"/>
            <ac:cxnSpMk id="191" creationId="{44FEBFE6-93B4-A3F7-F6B3-80A40B1437DF}"/>
          </ac:cxnSpMkLst>
        </pc:cxnChg>
      </pc:sldChg>
    </pc:docChg>
  </pc:docChgLst>
  <pc:docChgLst>
    <pc:chgData name="Nuzhat Hamid" userId="S::nhamid@stanthonys.slough.sch.uk::13f1f8ed-2dde-4f92-b776-9e505d1cccd7" providerId="AD" clId="Web-{089CE5EC-90AA-8BB6-BF32-E7767C0EEDC6}"/>
    <pc:docChg chg="modSld">
      <pc:chgData name="Nuzhat Hamid" userId="S::nhamid@stanthonys.slough.sch.uk::13f1f8ed-2dde-4f92-b776-9e505d1cccd7" providerId="AD" clId="Web-{089CE5EC-90AA-8BB6-BF32-E7767C0EEDC6}" dt="2024-10-22T15:43:35.266" v="13" actId="20577"/>
      <pc:docMkLst>
        <pc:docMk/>
      </pc:docMkLst>
      <pc:sldChg chg="modSp">
        <pc:chgData name="Nuzhat Hamid" userId="S::nhamid@stanthonys.slough.sch.uk::13f1f8ed-2dde-4f92-b776-9e505d1cccd7" providerId="AD" clId="Web-{089CE5EC-90AA-8BB6-BF32-E7767C0EEDC6}" dt="2024-10-22T15:43:35.266" v="13" actId="20577"/>
        <pc:sldMkLst>
          <pc:docMk/>
          <pc:sldMk cId="1074321042" sldId="256"/>
        </pc:sldMkLst>
        <pc:spChg chg="mod">
          <ac:chgData name="Nuzhat Hamid" userId="S::nhamid@stanthonys.slough.sch.uk::13f1f8ed-2dde-4f92-b776-9e505d1cccd7" providerId="AD" clId="Web-{089CE5EC-90AA-8BB6-BF32-E7767C0EEDC6}" dt="2024-10-22T15:43:35.266" v="13" actId="20577"/>
          <ac:spMkLst>
            <pc:docMk/>
            <pc:sldMk cId="1074321042" sldId="256"/>
            <ac:spMk id="17" creationId="{EF4A27DC-7609-4D9B-72BC-3208D69DEAA6}"/>
          </ac:spMkLst>
        </pc:spChg>
        <pc:spChg chg="mod">
          <ac:chgData name="Nuzhat Hamid" userId="S::nhamid@stanthonys.slough.sch.uk::13f1f8ed-2dde-4f92-b776-9e505d1cccd7" providerId="AD" clId="Web-{089CE5EC-90AA-8BB6-BF32-E7767C0EEDC6}" dt="2024-10-22T15:38:38.399" v="2" actId="1076"/>
          <ac:spMkLst>
            <pc:docMk/>
            <pc:sldMk cId="1074321042" sldId="256"/>
            <ac:spMk id="80" creationId="{00000000-0000-0000-0000-000000000000}"/>
          </ac:spMkLst>
        </pc:spChg>
        <pc:grpChg chg="mod">
          <ac:chgData name="Nuzhat Hamid" userId="S::nhamid@stanthonys.slough.sch.uk::13f1f8ed-2dde-4f92-b776-9e505d1cccd7" providerId="AD" clId="Web-{089CE5EC-90AA-8BB6-BF32-E7767C0EEDC6}" dt="2024-10-22T15:38:51.040" v="3" actId="1076"/>
          <ac:grpSpMkLst>
            <pc:docMk/>
            <pc:sldMk cId="1074321042" sldId="256"/>
            <ac:grpSpMk id="127" creationId="{C6C9B165-CEB8-4F5E-80DE-99C855DC810B}"/>
          </ac:grpSpMkLst>
        </pc:grpChg>
        <pc:cxnChg chg="mod">
          <ac:chgData name="Nuzhat Hamid" userId="S::nhamid@stanthonys.slough.sch.uk::13f1f8ed-2dde-4f92-b776-9e505d1cccd7" providerId="AD" clId="Web-{089CE5EC-90AA-8BB6-BF32-E7767C0EEDC6}" dt="2024-10-22T15:38:51.040" v="3" actId="1076"/>
          <ac:cxnSpMkLst>
            <pc:docMk/>
            <pc:sldMk cId="1074321042" sldId="256"/>
            <ac:cxnSpMk id="106" creationId="{0E0AD757-98CD-402E-8B01-A2BD9F58B560}"/>
          </ac:cxnSpMkLst>
        </pc:cxnChg>
      </pc:sldChg>
    </pc:docChg>
  </pc:docChgLst>
  <pc:docChgLst>
    <pc:chgData name="Nuzhat Hamid" userId="13f1f8ed-2dde-4f92-b776-9e505d1cccd7" providerId="ADAL" clId="{3B5BB3FA-F7A7-4171-B30A-9AE0A9AC0845}"/>
    <pc:docChg chg="undo custSel modSld">
      <pc:chgData name="Nuzhat Hamid" userId="13f1f8ed-2dde-4f92-b776-9e505d1cccd7" providerId="ADAL" clId="{3B5BB3FA-F7A7-4171-B30A-9AE0A9AC0845}" dt="2024-10-09T21:04:59.613" v="70" actId="14100"/>
      <pc:docMkLst>
        <pc:docMk/>
      </pc:docMkLst>
      <pc:sldChg chg="modSp mod">
        <pc:chgData name="Nuzhat Hamid" userId="13f1f8ed-2dde-4f92-b776-9e505d1cccd7" providerId="ADAL" clId="{3B5BB3FA-F7A7-4171-B30A-9AE0A9AC0845}" dt="2024-10-09T21:04:59.613" v="70" actId="14100"/>
        <pc:sldMkLst>
          <pc:docMk/>
          <pc:sldMk cId="1074321042" sldId="256"/>
        </pc:sldMkLst>
        <pc:spChg chg="mod">
          <ac:chgData name="Nuzhat Hamid" userId="13f1f8ed-2dde-4f92-b776-9e505d1cccd7" providerId="ADAL" clId="{3B5BB3FA-F7A7-4171-B30A-9AE0A9AC0845}" dt="2024-10-09T21:03:46.470" v="69" actId="1076"/>
          <ac:spMkLst>
            <pc:docMk/>
            <pc:sldMk cId="1074321042" sldId="256"/>
            <ac:spMk id="4" creationId="{5577E6DF-4EA3-D14D-8E13-28AB8D609DDE}"/>
          </ac:spMkLst>
        </pc:spChg>
        <pc:spChg chg="mod">
          <ac:chgData name="Nuzhat Hamid" userId="13f1f8ed-2dde-4f92-b776-9e505d1cccd7" providerId="ADAL" clId="{3B5BB3FA-F7A7-4171-B30A-9AE0A9AC0845}" dt="2024-10-09T20:58:11.390" v="26" actId="1076"/>
          <ac:spMkLst>
            <pc:docMk/>
            <pc:sldMk cId="1074321042" sldId="256"/>
            <ac:spMk id="7" creationId="{979F61DD-739D-4D28-ABF8-A9F246925870}"/>
          </ac:spMkLst>
        </pc:spChg>
        <pc:spChg chg="mod">
          <ac:chgData name="Nuzhat Hamid" userId="13f1f8ed-2dde-4f92-b776-9e505d1cccd7" providerId="ADAL" clId="{3B5BB3FA-F7A7-4171-B30A-9AE0A9AC0845}" dt="2024-10-09T20:55:33.860" v="7" actId="1076"/>
          <ac:spMkLst>
            <pc:docMk/>
            <pc:sldMk cId="1074321042" sldId="256"/>
            <ac:spMk id="10" creationId="{D51A5161-1177-B943-EDA6-E94272C426A7}"/>
          </ac:spMkLst>
        </pc:spChg>
        <pc:spChg chg="mod">
          <ac:chgData name="Nuzhat Hamid" userId="13f1f8ed-2dde-4f92-b776-9e505d1cccd7" providerId="ADAL" clId="{3B5BB3FA-F7A7-4171-B30A-9AE0A9AC0845}" dt="2024-10-09T20:57:29.212" v="19" actId="1076"/>
          <ac:spMkLst>
            <pc:docMk/>
            <pc:sldMk cId="1074321042" sldId="256"/>
            <ac:spMk id="14" creationId="{A8FC8D5A-36F8-42B9-89B5-02923817379A}"/>
          </ac:spMkLst>
        </pc:spChg>
        <pc:spChg chg="mod">
          <ac:chgData name="Nuzhat Hamid" userId="13f1f8ed-2dde-4f92-b776-9e505d1cccd7" providerId="ADAL" clId="{3B5BB3FA-F7A7-4171-B30A-9AE0A9AC0845}" dt="2024-10-09T20:55:49.476" v="10" actId="1076"/>
          <ac:spMkLst>
            <pc:docMk/>
            <pc:sldMk cId="1074321042" sldId="256"/>
            <ac:spMk id="16" creationId="{14E96B8F-F9BD-783F-CE9A-43C8DDBE5AAF}"/>
          </ac:spMkLst>
        </pc:spChg>
        <pc:spChg chg="mod">
          <ac:chgData name="Nuzhat Hamid" userId="13f1f8ed-2dde-4f92-b776-9e505d1cccd7" providerId="ADAL" clId="{3B5BB3FA-F7A7-4171-B30A-9AE0A9AC0845}" dt="2024-10-09T20:56:01.708" v="12" actId="1076"/>
          <ac:spMkLst>
            <pc:docMk/>
            <pc:sldMk cId="1074321042" sldId="256"/>
            <ac:spMk id="19" creationId="{6DACE0F3-969E-2922-8319-67FBBBB12002}"/>
          </ac:spMkLst>
        </pc:spChg>
        <pc:spChg chg="mod">
          <ac:chgData name="Nuzhat Hamid" userId="13f1f8ed-2dde-4f92-b776-9e505d1cccd7" providerId="ADAL" clId="{3B5BB3FA-F7A7-4171-B30A-9AE0A9AC0845}" dt="2024-10-09T20:55:54.304" v="11" actId="1076"/>
          <ac:spMkLst>
            <pc:docMk/>
            <pc:sldMk cId="1074321042" sldId="256"/>
            <ac:spMk id="22" creationId="{762204B4-0015-BA72-1EF1-27B5CB1F2D7D}"/>
          </ac:spMkLst>
        </pc:spChg>
        <pc:spChg chg="mod">
          <ac:chgData name="Nuzhat Hamid" userId="13f1f8ed-2dde-4f92-b776-9e505d1cccd7" providerId="ADAL" clId="{3B5BB3FA-F7A7-4171-B30A-9AE0A9AC0845}" dt="2024-10-09T21:00:01.686" v="37" actId="1076"/>
          <ac:spMkLst>
            <pc:docMk/>
            <pc:sldMk cId="1074321042" sldId="256"/>
            <ac:spMk id="42" creationId="{6B5CF508-9F97-7344-A588-8737134FC758}"/>
          </ac:spMkLst>
        </pc:spChg>
        <pc:spChg chg="mod">
          <ac:chgData name="Nuzhat Hamid" userId="13f1f8ed-2dde-4f92-b776-9e505d1cccd7" providerId="ADAL" clId="{3B5BB3FA-F7A7-4171-B30A-9AE0A9AC0845}" dt="2024-10-09T21:00:30.806" v="42" actId="1076"/>
          <ac:spMkLst>
            <pc:docMk/>
            <pc:sldMk cId="1074321042" sldId="256"/>
            <ac:spMk id="61" creationId="{11724CF3-7EC8-34A6-AFEE-6040FD4968AA}"/>
          </ac:spMkLst>
        </pc:spChg>
        <pc:spChg chg="mod">
          <ac:chgData name="Nuzhat Hamid" userId="13f1f8ed-2dde-4f92-b776-9e505d1cccd7" providerId="ADAL" clId="{3B5BB3FA-F7A7-4171-B30A-9AE0A9AC0845}" dt="2024-10-09T21:00:26.153" v="41" actId="1076"/>
          <ac:spMkLst>
            <pc:docMk/>
            <pc:sldMk cId="1074321042" sldId="256"/>
            <ac:spMk id="63" creationId="{7163BC97-C90D-BF97-3744-F8D7B1BF3C94}"/>
          </ac:spMkLst>
        </pc:spChg>
        <pc:spChg chg="mod">
          <ac:chgData name="Nuzhat Hamid" userId="13f1f8ed-2dde-4f92-b776-9e505d1cccd7" providerId="ADAL" clId="{3B5BB3FA-F7A7-4171-B30A-9AE0A9AC0845}" dt="2024-10-09T20:58:41.889" v="32" actId="1076"/>
          <ac:spMkLst>
            <pc:docMk/>
            <pc:sldMk cId="1074321042" sldId="256"/>
            <ac:spMk id="64" creationId="{00000000-0000-0000-0000-000000000000}"/>
          </ac:spMkLst>
        </pc:spChg>
        <pc:spChg chg="mod">
          <ac:chgData name="Nuzhat Hamid" userId="13f1f8ed-2dde-4f92-b776-9e505d1cccd7" providerId="ADAL" clId="{3B5BB3FA-F7A7-4171-B30A-9AE0A9AC0845}" dt="2024-10-09T20:58:45.167" v="33" actId="1076"/>
          <ac:spMkLst>
            <pc:docMk/>
            <pc:sldMk cId="1074321042" sldId="256"/>
            <ac:spMk id="66" creationId="{00000000-0000-0000-0000-000000000000}"/>
          </ac:spMkLst>
        </pc:spChg>
        <pc:spChg chg="mod">
          <ac:chgData name="Nuzhat Hamid" userId="13f1f8ed-2dde-4f92-b776-9e505d1cccd7" providerId="ADAL" clId="{3B5BB3FA-F7A7-4171-B30A-9AE0A9AC0845}" dt="2024-10-09T20:53:12.209" v="1" actId="1076"/>
          <ac:spMkLst>
            <pc:docMk/>
            <pc:sldMk cId="1074321042" sldId="256"/>
            <ac:spMk id="69" creationId="{00000000-0000-0000-0000-000000000000}"/>
          </ac:spMkLst>
        </pc:spChg>
        <pc:spChg chg="mod">
          <ac:chgData name="Nuzhat Hamid" userId="13f1f8ed-2dde-4f92-b776-9e505d1cccd7" providerId="ADAL" clId="{3B5BB3FA-F7A7-4171-B30A-9AE0A9AC0845}" dt="2024-10-09T20:55:30.260" v="6" actId="1076"/>
          <ac:spMkLst>
            <pc:docMk/>
            <pc:sldMk cId="1074321042" sldId="256"/>
            <ac:spMk id="74" creationId="{00000000-0000-0000-0000-000000000000}"/>
          </ac:spMkLst>
        </pc:spChg>
        <pc:spChg chg="mod">
          <ac:chgData name="Nuzhat Hamid" userId="13f1f8ed-2dde-4f92-b776-9e505d1cccd7" providerId="ADAL" clId="{3B5BB3FA-F7A7-4171-B30A-9AE0A9AC0845}" dt="2024-10-09T21:00:20.232" v="40" actId="1076"/>
          <ac:spMkLst>
            <pc:docMk/>
            <pc:sldMk cId="1074321042" sldId="256"/>
            <ac:spMk id="75" creationId="{00000000-0000-0000-0000-000000000000}"/>
          </ac:spMkLst>
        </pc:spChg>
        <pc:spChg chg="mod">
          <ac:chgData name="Nuzhat Hamid" userId="13f1f8ed-2dde-4f92-b776-9e505d1cccd7" providerId="ADAL" clId="{3B5BB3FA-F7A7-4171-B30A-9AE0A9AC0845}" dt="2024-10-09T21:00:35.891" v="43" actId="1076"/>
          <ac:spMkLst>
            <pc:docMk/>
            <pc:sldMk cId="1074321042" sldId="256"/>
            <ac:spMk id="76" creationId="{00000000-0000-0000-0000-000000000000}"/>
          </ac:spMkLst>
        </pc:spChg>
        <pc:spChg chg="mod">
          <ac:chgData name="Nuzhat Hamid" userId="13f1f8ed-2dde-4f92-b776-9e505d1cccd7" providerId="ADAL" clId="{3B5BB3FA-F7A7-4171-B30A-9AE0A9AC0845}" dt="2024-10-09T20:59:56.867" v="35" actId="1076"/>
          <ac:spMkLst>
            <pc:docMk/>
            <pc:sldMk cId="1074321042" sldId="256"/>
            <ac:spMk id="77" creationId="{00000000-0000-0000-0000-000000000000}"/>
          </ac:spMkLst>
        </pc:spChg>
        <pc:spChg chg="mod">
          <ac:chgData name="Nuzhat Hamid" userId="13f1f8ed-2dde-4f92-b776-9e505d1cccd7" providerId="ADAL" clId="{3B5BB3FA-F7A7-4171-B30A-9AE0A9AC0845}" dt="2024-10-09T21:01:59.074" v="54" actId="1076"/>
          <ac:spMkLst>
            <pc:docMk/>
            <pc:sldMk cId="1074321042" sldId="256"/>
            <ac:spMk id="78" creationId="{78840496-2E0E-73A5-489F-0B83801C24C8}"/>
          </ac:spMkLst>
        </pc:spChg>
        <pc:spChg chg="mod">
          <ac:chgData name="Nuzhat Hamid" userId="13f1f8ed-2dde-4f92-b776-9e505d1cccd7" providerId="ADAL" clId="{3B5BB3FA-F7A7-4171-B30A-9AE0A9AC0845}" dt="2024-10-09T21:02:07.715" v="55" actId="1076"/>
          <ac:spMkLst>
            <pc:docMk/>
            <pc:sldMk cId="1074321042" sldId="256"/>
            <ac:spMk id="84" creationId="{71406C06-5CF5-3AF5-3C8B-FA9E5C6D4CE5}"/>
          </ac:spMkLst>
        </pc:spChg>
        <pc:spChg chg="mod">
          <ac:chgData name="Nuzhat Hamid" userId="13f1f8ed-2dde-4f92-b776-9e505d1cccd7" providerId="ADAL" clId="{3B5BB3FA-F7A7-4171-B30A-9AE0A9AC0845}" dt="2024-10-09T21:03:45.540" v="68" actId="1076"/>
          <ac:spMkLst>
            <pc:docMk/>
            <pc:sldMk cId="1074321042" sldId="256"/>
            <ac:spMk id="101" creationId="{264B1337-3135-C257-BD44-CAC9B27D053E}"/>
          </ac:spMkLst>
        </pc:spChg>
        <pc:spChg chg="mod">
          <ac:chgData name="Nuzhat Hamid" userId="13f1f8ed-2dde-4f92-b776-9e505d1cccd7" providerId="ADAL" clId="{3B5BB3FA-F7A7-4171-B30A-9AE0A9AC0845}" dt="2024-10-09T20:58:38.751" v="31" actId="1076"/>
          <ac:spMkLst>
            <pc:docMk/>
            <pc:sldMk cId="1074321042" sldId="256"/>
            <ac:spMk id="105" creationId="{8449D284-E852-4123-BD6A-977AF8859F88}"/>
          </ac:spMkLst>
        </pc:spChg>
        <pc:spChg chg="mod">
          <ac:chgData name="Nuzhat Hamid" userId="13f1f8ed-2dde-4f92-b776-9e505d1cccd7" providerId="ADAL" clId="{3B5BB3FA-F7A7-4171-B30A-9AE0A9AC0845}" dt="2024-10-09T21:01:14.465" v="46" actId="1076"/>
          <ac:spMkLst>
            <pc:docMk/>
            <pc:sldMk cId="1074321042" sldId="256"/>
            <ac:spMk id="118" creationId="{1A521DB0-E806-49BF-9FE4-6F1AE2474553}"/>
          </ac:spMkLst>
        </pc:spChg>
        <pc:spChg chg="mod">
          <ac:chgData name="Nuzhat Hamid" userId="13f1f8ed-2dde-4f92-b776-9e505d1cccd7" providerId="ADAL" clId="{3B5BB3FA-F7A7-4171-B30A-9AE0A9AC0845}" dt="2024-10-09T20:53:06.985" v="0" actId="1076"/>
          <ac:spMkLst>
            <pc:docMk/>
            <pc:sldMk cId="1074321042" sldId="256"/>
            <ac:spMk id="121" creationId="{B861BDC6-813A-4A82-8FA0-916F97BCB721}"/>
          </ac:spMkLst>
        </pc:spChg>
        <pc:spChg chg="mod">
          <ac:chgData name="Nuzhat Hamid" userId="13f1f8ed-2dde-4f92-b776-9e505d1cccd7" providerId="ADAL" clId="{3B5BB3FA-F7A7-4171-B30A-9AE0A9AC0845}" dt="2024-10-09T20:57:40.224" v="21" actId="1076"/>
          <ac:spMkLst>
            <pc:docMk/>
            <pc:sldMk cId="1074321042" sldId="256"/>
            <ac:spMk id="138" creationId="{00000000-0000-0000-0000-000000000000}"/>
          </ac:spMkLst>
        </pc:spChg>
        <pc:spChg chg="mod">
          <ac:chgData name="Nuzhat Hamid" userId="13f1f8ed-2dde-4f92-b776-9e505d1cccd7" providerId="ADAL" clId="{3B5BB3FA-F7A7-4171-B30A-9AE0A9AC0845}" dt="2024-10-09T21:03:20.946" v="65" actId="1076"/>
          <ac:spMkLst>
            <pc:docMk/>
            <pc:sldMk cId="1074321042" sldId="256"/>
            <ac:spMk id="148" creationId="{00000000-0000-0000-0000-000000000000}"/>
          </ac:spMkLst>
        </pc:spChg>
        <pc:spChg chg="mod">
          <ac:chgData name="Nuzhat Hamid" userId="13f1f8ed-2dde-4f92-b776-9e505d1cccd7" providerId="ADAL" clId="{3B5BB3FA-F7A7-4171-B30A-9AE0A9AC0845}" dt="2024-10-09T20:55:44.860" v="9" actId="1076"/>
          <ac:spMkLst>
            <pc:docMk/>
            <pc:sldMk cId="1074321042" sldId="256"/>
            <ac:spMk id="152" creationId="{00000000-0000-0000-0000-000000000000}"/>
          </ac:spMkLst>
        </pc:spChg>
        <pc:spChg chg="mod">
          <ac:chgData name="Nuzhat Hamid" userId="13f1f8ed-2dde-4f92-b776-9e505d1cccd7" providerId="ADAL" clId="{3B5BB3FA-F7A7-4171-B30A-9AE0A9AC0845}" dt="2024-10-09T21:01:49.761" v="52" actId="1076"/>
          <ac:spMkLst>
            <pc:docMk/>
            <pc:sldMk cId="1074321042" sldId="256"/>
            <ac:spMk id="153" creationId="{00000000-0000-0000-0000-000000000000}"/>
          </ac:spMkLst>
        </pc:spChg>
        <pc:spChg chg="mod">
          <ac:chgData name="Nuzhat Hamid" userId="13f1f8ed-2dde-4f92-b776-9e505d1cccd7" providerId="ADAL" clId="{3B5BB3FA-F7A7-4171-B30A-9AE0A9AC0845}" dt="2024-10-09T20:58:26.145" v="29" actId="14100"/>
          <ac:spMkLst>
            <pc:docMk/>
            <pc:sldMk cId="1074321042" sldId="256"/>
            <ac:spMk id="200" creationId="{3B2C733E-938F-2837-2AEB-A6B6E1AB209D}"/>
          </ac:spMkLst>
        </pc:spChg>
        <pc:cxnChg chg="mod">
          <ac:chgData name="Nuzhat Hamid" userId="13f1f8ed-2dde-4f92-b776-9e505d1cccd7" providerId="ADAL" clId="{3B5BB3FA-F7A7-4171-B30A-9AE0A9AC0845}" dt="2024-10-09T21:04:59.613" v="70" actId="14100"/>
          <ac:cxnSpMkLst>
            <pc:docMk/>
            <pc:sldMk cId="1074321042" sldId="256"/>
            <ac:cxnSpMk id="79" creationId="{7DAD102D-03BE-F819-3484-1A4C8DF02913}"/>
          </ac:cxnSpMkLst>
        </pc:cxnChg>
        <pc:cxnChg chg="mod ord">
          <ac:chgData name="Nuzhat Hamid" userId="13f1f8ed-2dde-4f92-b776-9e505d1cccd7" providerId="ADAL" clId="{3B5BB3FA-F7A7-4171-B30A-9AE0A9AC0845}" dt="2024-10-09T21:03:05.109" v="64" actId="170"/>
          <ac:cxnSpMkLst>
            <pc:docMk/>
            <pc:sldMk cId="1074321042" sldId="256"/>
            <ac:cxnSpMk id="107" creationId="{8BAAECB0-6A23-445C-6755-2A23A93BD9D3}"/>
          </ac:cxnSpMkLst>
        </pc:cxnChg>
        <pc:cxnChg chg="mod">
          <ac:chgData name="Nuzhat Hamid" userId="13f1f8ed-2dde-4f92-b776-9e505d1cccd7" providerId="ADAL" clId="{3B5BB3FA-F7A7-4171-B30A-9AE0A9AC0845}" dt="2024-10-09T20:58:21.035" v="28" actId="14100"/>
          <ac:cxnSpMkLst>
            <pc:docMk/>
            <pc:sldMk cId="1074321042" sldId="256"/>
            <ac:cxnSpMk id="111" creationId="{DBC6F7A4-986E-43FA-BC47-09EA39EA05E9}"/>
          </ac:cxnSpMkLst>
        </pc:cxnChg>
        <pc:cxnChg chg="mod">
          <ac:chgData name="Nuzhat Hamid" userId="13f1f8ed-2dde-4f92-b776-9e505d1cccd7" providerId="ADAL" clId="{3B5BB3FA-F7A7-4171-B30A-9AE0A9AC0845}" dt="2024-10-09T20:58:49.394" v="34" actId="1076"/>
          <ac:cxnSpMkLst>
            <pc:docMk/>
            <pc:sldMk cId="1074321042" sldId="256"/>
            <ac:cxnSpMk id="155" creationId="{00000000-0000-0000-0000-000000000000}"/>
          </ac:cxnSpMkLst>
        </pc:cxnChg>
        <pc:cxnChg chg="mod">
          <ac:chgData name="Nuzhat Hamid" userId="13f1f8ed-2dde-4f92-b776-9e505d1cccd7" providerId="ADAL" clId="{3B5BB3FA-F7A7-4171-B30A-9AE0A9AC0845}" dt="2024-10-09T20:53:15.693" v="2" actId="14100"/>
          <ac:cxnSpMkLst>
            <pc:docMk/>
            <pc:sldMk cId="1074321042" sldId="256"/>
            <ac:cxnSpMk id="162" creationId="{00000000-0000-0000-0000-000000000000}"/>
          </ac:cxnSpMkLst>
        </pc:cxnChg>
        <pc:cxnChg chg="mod">
          <ac:chgData name="Nuzhat Hamid" userId="13f1f8ed-2dde-4f92-b776-9e505d1cccd7" providerId="ADAL" clId="{3B5BB3FA-F7A7-4171-B30A-9AE0A9AC0845}" dt="2024-10-09T21:02:30.866" v="59" actId="14100"/>
          <ac:cxnSpMkLst>
            <pc:docMk/>
            <pc:sldMk cId="1074321042" sldId="256"/>
            <ac:cxnSpMk id="165" creationId="{00000000-0000-0000-0000-000000000000}"/>
          </ac:cxnSpMkLst>
        </pc:cxnChg>
        <pc:cxnChg chg="mod">
          <ac:chgData name="Nuzhat Hamid" userId="13f1f8ed-2dde-4f92-b776-9e505d1cccd7" providerId="ADAL" clId="{3B5BB3FA-F7A7-4171-B30A-9AE0A9AC0845}" dt="2024-10-09T21:02:38.145" v="61" actId="14100"/>
          <ac:cxnSpMkLst>
            <pc:docMk/>
            <pc:sldMk cId="1074321042" sldId="256"/>
            <ac:cxnSpMk id="166" creationId="{00000000-0000-0000-0000-000000000000}"/>
          </ac:cxnSpMkLst>
        </pc:cxnChg>
        <pc:cxnChg chg="mod">
          <ac:chgData name="Nuzhat Hamid" userId="13f1f8ed-2dde-4f92-b776-9e505d1cccd7" providerId="ADAL" clId="{3B5BB3FA-F7A7-4171-B30A-9AE0A9AC0845}" dt="2024-10-09T21:03:31.560" v="67" actId="14100"/>
          <ac:cxnSpMkLst>
            <pc:docMk/>
            <pc:sldMk cId="1074321042" sldId="256"/>
            <ac:cxnSpMk id="173" creationId="{00000000-0000-0000-0000-000000000000}"/>
          </ac:cxnSpMkLst>
        </pc:cxnChg>
        <pc:cxnChg chg="mod">
          <ac:chgData name="Nuzhat Hamid" userId="13f1f8ed-2dde-4f92-b776-9e505d1cccd7" providerId="ADAL" clId="{3B5BB3FA-F7A7-4171-B30A-9AE0A9AC0845}" dt="2024-10-09T20:53:21.464" v="4" actId="14100"/>
          <ac:cxnSpMkLst>
            <pc:docMk/>
            <pc:sldMk cId="1074321042" sldId="256"/>
            <ac:cxnSpMk id="191" creationId="{44FEBFE6-93B4-A3F7-F6B3-80A40B1437DF}"/>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33" tIns="45717" rIns="91433" bIns="45717" rtlCol="0"/>
          <a:lstStyle>
            <a:lvl1pPr algn="l">
              <a:defRPr sz="1200"/>
            </a:lvl1pPr>
          </a:lstStyle>
          <a:p>
            <a:endParaRPr lang="en-US"/>
          </a:p>
        </p:txBody>
      </p:sp>
      <p:sp>
        <p:nvSpPr>
          <p:cNvPr id="3" name="Date Placeholder 2"/>
          <p:cNvSpPr>
            <a:spLocks noGrp="1"/>
          </p:cNvSpPr>
          <p:nvPr>
            <p:ph type="dt" idx="1"/>
          </p:nvPr>
        </p:nvSpPr>
        <p:spPr>
          <a:xfrm>
            <a:off x="3849689" y="0"/>
            <a:ext cx="2946400" cy="496888"/>
          </a:xfrm>
          <a:prstGeom prst="rect">
            <a:avLst/>
          </a:prstGeom>
        </p:spPr>
        <p:txBody>
          <a:bodyPr vert="horz" lIns="91433" tIns="45717" rIns="91433" bIns="45717" rtlCol="0"/>
          <a:lstStyle>
            <a:lvl1pPr algn="r">
              <a:defRPr sz="1200"/>
            </a:lvl1pPr>
          </a:lstStyle>
          <a:p>
            <a:fld id="{627EA94C-77A3-2040-8584-2856F8330D11}" type="datetimeFigureOut">
              <a:rPr lang="en-US" smtClean="0"/>
              <a:t>9/29/2025</a:t>
            </a:fld>
            <a:endParaRPr lang="en-US"/>
          </a:p>
        </p:txBody>
      </p:sp>
      <p:sp>
        <p:nvSpPr>
          <p:cNvPr id="4" name="Slide Image Placeholder 3"/>
          <p:cNvSpPr>
            <a:spLocks noGrp="1" noRot="1" noChangeAspect="1"/>
          </p:cNvSpPr>
          <p:nvPr>
            <p:ph type="sldImg" idx="2"/>
          </p:nvPr>
        </p:nvSpPr>
        <p:spPr>
          <a:xfrm>
            <a:off x="2476500" y="1241425"/>
            <a:ext cx="1844675" cy="3349625"/>
          </a:xfrm>
          <a:prstGeom prst="rect">
            <a:avLst/>
          </a:prstGeom>
          <a:noFill/>
          <a:ln w="12700">
            <a:solidFill>
              <a:prstClr val="black"/>
            </a:solidFill>
          </a:ln>
        </p:spPr>
        <p:txBody>
          <a:bodyPr vert="horz" lIns="91433" tIns="45717" rIns="91433" bIns="45717" rtlCol="0" anchor="ctr"/>
          <a:lstStyle/>
          <a:p>
            <a:endParaRPr lang="en-US"/>
          </a:p>
        </p:txBody>
      </p:sp>
      <p:sp>
        <p:nvSpPr>
          <p:cNvPr id="5" name="Notes Placeholder 4"/>
          <p:cNvSpPr>
            <a:spLocks noGrp="1"/>
          </p:cNvSpPr>
          <p:nvPr>
            <p:ph type="body" sz="quarter" idx="3"/>
          </p:nvPr>
        </p:nvSpPr>
        <p:spPr>
          <a:xfrm>
            <a:off x="679451" y="4776789"/>
            <a:ext cx="5438775" cy="3908425"/>
          </a:xfrm>
          <a:prstGeom prst="rect">
            <a:avLst/>
          </a:prstGeom>
        </p:spPr>
        <p:txBody>
          <a:bodyPr vert="horz" lIns="91433" tIns="45717" rIns="91433" bIns="457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1"/>
            <a:ext cx="2946400" cy="496888"/>
          </a:xfrm>
          <a:prstGeom prst="rect">
            <a:avLst/>
          </a:prstGeom>
        </p:spPr>
        <p:txBody>
          <a:bodyPr vert="horz" lIns="91433" tIns="45717" rIns="91433" bIns="45717" rtlCol="0" anchor="b"/>
          <a:lstStyle>
            <a:lvl1pPr algn="l">
              <a:defRPr sz="1200"/>
            </a:lvl1pPr>
          </a:lstStyle>
          <a:p>
            <a:endParaRPr lang="en-US"/>
          </a:p>
        </p:txBody>
      </p:sp>
      <p:sp>
        <p:nvSpPr>
          <p:cNvPr id="7" name="Slide Number Placeholder 6"/>
          <p:cNvSpPr>
            <a:spLocks noGrp="1"/>
          </p:cNvSpPr>
          <p:nvPr>
            <p:ph type="sldNum" sz="quarter" idx="5"/>
          </p:nvPr>
        </p:nvSpPr>
        <p:spPr>
          <a:xfrm>
            <a:off x="3849689" y="9429751"/>
            <a:ext cx="2946400" cy="496888"/>
          </a:xfrm>
          <a:prstGeom prst="rect">
            <a:avLst/>
          </a:prstGeom>
        </p:spPr>
        <p:txBody>
          <a:bodyPr vert="horz" lIns="91433" tIns="45717" rIns="91433" bIns="45717" rtlCol="0" anchor="b"/>
          <a:lstStyle>
            <a:lvl1pPr algn="r">
              <a:defRPr sz="1200"/>
            </a:lvl1pPr>
          </a:lstStyle>
          <a:p>
            <a:fld id="{AE0A575A-FE42-F34E-BE8D-35435E3FEA7C}" type="slidenum">
              <a:rPr lang="en-US" smtClean="0"/>
              <a:t>‹#›</a:t>
            </a:fld>
            <a:endParaRPr lang="en-US"/>
          </a:p>
        </p:txBody>
      </p:sp>
    </p:spTree>
    <p:extLst>
      <p:ext uri="{BB962C8B-B14F-4D97-AF65-F5344CB8AC3E}">
        <p14:creationId xmlns:p14="http://schemas.microsoft.com/office/powerpoint/2010/main" val="2654487270"/>
      </p:ext>
    </p:extLst>
  </p:cSld>
  <p:clrMap bg1="lt1" tx1="dk1" bg2="lt2" tx2="dk2" accent1="accent1" accent2="accent2" accent3="accent3" accent4="accent4" accent5="accent5" accent6="accent6" hlink="hlink" folHlink="folHlink"/>
  <p:notesStyle>
    <a:lvl1pPr marL="0" algn="l" defTabSz="930676" rtl="0" eaLnBrk="1" latinLnBrk="0" hangingPunct="1">
      <a:defRPr sz="1221" kern="1200">
        <a:solidFill>
          <a:schemeClr val="tx1"/>
        </a:solidFill>
        <a:latin typeface="+mn-lt"/>
        <a:ea typeface="+mn-ea"/>
        <a:cs typeface="+mn-cs"/>
      </a:defRPr>
    </a:lvl1pPr>
    <a:lvl2pPr marL="465338" algn="l" defTabSz="930676" rtl="0" eaLnBrk="1" latinLnBrk="0" hangingPunct="1">
      <a:defRPr sz="1221" kern="1200">
        <a:solidFill>
          <a:schemeClr val="tx1"/>
        </a:solidFill>
        <a:latin typeface="+mn-lt"/>
        <a:ea typeface="+mn-ea"/>
        <a:cs typeface="+mn-cs"/>
      </a:defRPr>
    </a:lvl2pPr>
    <a:lvl3pPr marL="930676" algn="l" defTabSz="930676" rtl="0" eaLnBrk="1" latinLnBrk="0" hangingPunct="1">
      <a:defRPr sz="1221" kern="1200">
        <a:solidFill>
          <a:schemeClr val="tx1"/>
        </a:solidFill>
        <a:latin typeface="+mn-lt"/>
        <a:ea typeface="+mn-ea"/>
        <a:cs typeface="+mn-cs"/>
      </a:defRPr>
    </a:lvl3pPr>
    <a:lvl4pPr marL="1396014" algn="l" defTabSz="930676" rtl="0" eaLnBrk="1" latinLnBrk="0" hangingPunct="1">
      <a:defRPr sz="1221" kern="1200">
        <a:solidFill>
          <a:schemeClr val="tx1"/>
        </a:solidFill>
        <a:latin typeface="+mn-lt"/>
        <a:ea typeface="+mn-ea"/>
        <a:cs typeface="+mn-cs"/>
      </a:defRPr>
    </a:lvl4pPr>
    <a:lvl5pPr marL="1861353" algn="l" defTabSz="930676" rtl="0" eaLnBrk="1" latinLnBrk="0" hangingPunct="1">
      <a:defRPr sz="1221" kern="1200">
        <a:solidFill>
          <a:schemeClr val="tx1"/>
        </a:solidFill>
        <a:latin typeface="+mn-lt"/>
        <a:ea typeface="+mn-ea"/>
        <a:cs typeface="+mn-cs"/>
      </a:defRPr>
    </a:lvl5pPr>
    <a:lvl6pPr marL="2326691" algn="l" defTabSz="930676" rtl="0" eaLnBrk="1" latinLnBrk="0" hangingPunct="1">
      <a:defRPr sz="1221" kern="1200">
        <a:solidFill>
          <a:schemeClr val="tx1"/>
        </a:solidFill>
        <a:latin typeface="+mn-lt"/>
        <a:ea typeface="+mn-ea"/>
        <a:cs typeface="+mn-cs"/>
      </a:defRPr>
    </a:lvl6pPr>
    <a:lvl7pPr marL="2792029" algn="l" defTabSz="930676" rtl="0" eaLnBrk="1" latinLnBrk="0" hangingPunct="1">
      <a:defRPr sz="1221" kern="1200">
        <a:solidFill>
          <a:schemeClr val="tx1"/>
        </a:solidFill>
        <a:latin typeface="+mn-lt"/>
        <a:ea typeface="+mn-ea"/>
        <a:cs typeface="+mn-cs"/>
      </a:defRPr>
    </a:lvl7pPr>
    <a:lvl8pPr marL="3257367" algn="l" defTabSz="930676" rtl="0" eaLnBrk="1" latinLnBrk="0" hangingPunct="1">
      <a:defRPr sz="1221" kern="1200">
        <a:solidFill>
          <a:schemeClr val="tx1"/>
        </a:solidFill>
        <a:latin typeface="+mn-lt"/>
        <a:ea typeface="+mn-ea"/>
        <a:cs typeface="+mn-cs"/>
      </a:defRPr>
    </a:lvl8pPr>
    <a:lvl9pPr marL="3722705" algn="l" defTabSz="930676" rtl="0" eaLnBrk="1" latinLnBrk="0" hangingPunct="1">
      <a:defRPr sz="122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0" y="1241425"/>
            <a:ext cx="1844675" cy="3349625"/>
          </a:xfrm>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A575A-FE42-F34E-BE8D-35435E3FEA7C}" type="slidenum">
              <a:rPr lang="en-US" smtClean="0"/>
              <a:t>1</a:t>
            </a:fld>
            <a:endParaRPr lang="en-US"/>
          </a:p>
        </p:txBody>
      </p:sp>
    </p:spTree>
    <p:extLst>
      <p:ext uri="{BB962C8B-B14F-4D97-AF65-F5344CB8AC3E}">
        <p14:creationId xmlns:p14="http://schemas.microsoft.com/office/powerpoint/2010/main" val="1842475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9020" y="2886967"/>
            <a:ext cx="8262224" cy="6141438"/>
          </a:xfrm>
        </p:spPr>
        <p:txBody>
          <a:bodyPr anchor="b"/>
          <a:lstStyle>
            <a:lvl1pPr algn="ctr">
              <a:defRPr sz="6378"/>
            </a:lvl1pPr>
          </a:lstStyle>
          <a:p>
            <a:r>
              <a:rPr lang="en-US"/>
              <a:t>Click to edit Master title style</a:t>
            </a:r>
            <a:endParaRPr lang="en-US" dirty="0"/>
          </a:p>
        </p:txBody>
      </p:sp>
      <p:sp>
        <p:nvSpPr>
          <p:cNvPr id="3" name="Subtitle 2"/>
          <p:cNvSpPr>
            <a:spLocks noGrp="1"/>
          </p:cNvSpPr>
          <p:nvPr>
            <p:ph type="subTitle" idx="1"/>
          </p:nvPr>
        </p:nvSpPr>
        <p:spPr>
          <a:xfrm>
            <a:off x="1215033" y="9265242"/>
            <a:ext cx="7290197" cy="4258988"/>
          </a:xfrm>
        </p:spPr>
        <p:txBody>
          <a:bodyPr/>
          <a:lstStyle>
            <a:lvl1pPr marL="0" indent="0" algn="ctr">
              <a:buNone/>
              <a:defRPr sz="2551"/>
            </a:lvl1pPr>
            <a:lvl2pPr marL="486004" indent="0" algn="ctr">
              <a:buNone/>
              <a:defRPr sz="2126"/>
            </a:lvl2pPr>
            <a:lvl3pPr marL="972007" indent="0" algn="ctr">
              <a:buNone/>
              <a:defRPr sz="1913"/>
            </a:lvl3pPr>
            <a:lvl4pPr marL="1458011" indent="0" algn="ctr">
              <a:buNone/>
              <a:defRPr sz="1701"/>
            </a:lvl4pPr>
            <a:lvl5pPr marL="1944014" indent="0" algn="ctr">
              <a:buNone/>
              <a:defRPr sz="1701"/>
            </a:lvl5pPr>
            <a:lvl6pPr marL="2430018" indent="0" algn="ctr">
              <a:buNone/>
              <a:defRPr sz="1701"/>
            </a:lvl6pPr>
            <a:lvl7pPr marL="2916022" indent="0" algn="ctr">
              <a:buNone/>
              <a:defRPr sz="1701"/>
            </a:lvl7pPr>
            <a:lvl8pPr marL="3402025" indent="0" algn="ctr">
              <a:buNone/>
              <a:defRPr sz="1701"/>
            </a:lvl8pPr>
            <a:lvl9pPr marL="3888029" indent="0" algn="ctr">
              <a:buNone/>
              <a:defRPr sz="170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45983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40588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939183"/>
            <a:ext cx="2095932" cy="149493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8269" y="939183"/>
            <a:ext cx="6166292" cy="149493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25467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7845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3206" y="4397830"/>
            <a:ext cx="8383727" cy="7337874"/>
          </a:xfrm>
        </p:spPr>
        <p:txBody>
          <a:bodyPr anchor="b"/>
          <a:lstStyle>
            <a:lvl1pPr>
              <a:defRPr sz="6378"/>
            </a:lvl1pPr>
          </a:lstStyle>
          <a:p>
            <a:r>
              <a:rPr lang="en-US"/>
              <a:t>Click to edit Master title style</a:t>
            </a:r>
            <a:endParaRPr lang="en-US" dirty="0"/>
          </a:p>
        </p:txBody>
      </p:sp>
      <p:sp>
        <p:nvSpPr>
          <p:cNvPr id="3" name="Text Placeholder 2"/>
          <p:cNvSpPr>
            <a:spLocks noGrp="1"/>
          </p:cNvSpPr>
          <p:nvPr>
            <p:ph type="body" idx="1"/>
          </p:nvPr>
        </p:nvSpPr>
        <p:spPr>
          <a:xfrm>
            <a:off x="663206" y="11805123"/>
            <a:ext cx="8383727" cy="3858814"/>
          </a:xfrm>
        </p:spPr>
        <p:txBody>
          <a:bodyPr/>
          <a:lstStyle>
            <a:lvl1pPr marL="0" indent="0">
              <a:buNone/>
              <a:defRPr sz="2551">
                <a:solidFill>
                  <a:schemeClr val="tx1"/>
                </a:solidFill>
              </a:defRPr>
            </a:lvl1pPr>
            <a:lvl2pPr marL="486004" indent="0">
              <a:buNone/>
              <a:defRPr sz="2126">
                <a:solidFill>
                  <a:schemeClr val="tx1">
                    <a:tint val="75000"/>
                  </a:schemeClr>
                </a:solidFill>
              </a:defRPr>
            </a:lvl2pPr>
            <a:lvl3pPr marL="972007" indent="0">
              <a:buNone/>
              <a:defRPr sz="1913">
                <a:solidFill>
                  <a:schemeClr val="tx1">
                    <a:tint val="75000"/>
                  </a:schemeClr>
                </a:solidFill>
              </a:defRPr>
            </a:lvl3pPr>
            <a:lvl4pPr marL="1458011" indent="0">
              <a:buNone/>
              <a:defRPr sz="1701">
                <a:solidFill>
                  <a:schemeClr val="tx1">
                    <a:tint val="75000"/>
                  </a:schemeClr>
                </a:solidFill>
              </a:defRPr>
            </a:lvl4pPr>
            <a:lvl5pPr marL="1944014" indent="0">
              <a:buNone/>
              <a:defRPr sz="1701">
                <a:solidFill>
                  <a:schemeClr val="tx1">
                    <a:tint val="75000"/>
                  </a:schemeClr>
                </a:solidFill>
              </a:defRPr>
            </a:lvl5pPr>
            <a:lvl6pPr marL="2430018" indent="0">
              <a:buNone/>
              <a:defRPr sz="1701">
                <a:solidFill>
                  <a:schemeClr val="tx1">
                    <a:tint val="75000"/>
                  </a:schemeClr>
                </a:solidFill>
              </a:defRPr>
            </a:lvl6pPr>
            <a:lvl7pPr marL="2916022" indent="0">
              <a:buNone/>
              <a:defRPr sz="1701">
                <a:solidFill>
                  <a:schemeClr val="tx1">
                    <a:tint val="75000"/>
                  </a:schemeClr>
                </a:solidFill>
              </a:defRPr>
            </a:lvl7pPr>
            <a:lvl8pPr marL="3402025" indent="0">
              <a:buNone/>
              <a:defRPr sz="1701">
                <a:solidFill>
                  <a:schemeClr val="tx1">
                    <a:tint val="75000"/>
                  </a:schemeClr>
                </a:solidFill>
              </a:defRPr>
            </a:lvl8pPr>
            <a:lvl9pPr marL="3888029" indent="0">
              <a:buNone/>
              <a:defRPr sz="170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8CC7FA-4DC8-4AC2-8BC3-7D8537098B71}" type="datetimeFigureOut">
              <a:rPr lang="en-GB" smtClean="0"/>
              <a:t>29/09/2025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19370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8268"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20883"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8CC7FA-4DC8-4AC2-8BC3-7D8537098B71}"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01358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9534" y="939186"/>
            <a:ext cx="8383727" cy="34096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9535" y="4324325"/>
            <a:ext cx="4112126"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4" name="Content Placeholder 3"/>
          <p:cNvSpPr>
            <a:spLocks noGrp="1"/>
          </p:cNvSpPr>
          <p:nvPr>
            <p:ph sz="half" idx="2"/>
          </p:nvPr>
        </p:nvSpPr>
        <p:spPr>
          <a:xfrm>
            <a:off x="669535" y="6443610"/>
            <a:ext cx="4112126"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20884" y="4324325"/>
            <a:ext cx="4132378"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6" name="Content Placeholder 5"/>
          <p:cNvSpPr>
            <a:spLocks noGrp="1"/>
          </p:cNvSpPr>
          <p:nvPr>
            <p:ph sz="quarter" idx="4"/>
          </p:nvPr>
        </p:nvSpPr>
        <p:spPr>
          <a:xfrm>
            <a:off x="4920884" y="6443610"/>
            <a:ext cx="4132378"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8CC7FA-4DC8-4AC2-8BC3-7D8537098B71}" type="datetimeFigureOut">
              <a:rPr lang="en-GB" smtClean="0"/>
              <a:t>29/09/2025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665038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8CC7FA-4DC8-4AC2-8BC3-7D8537098B71}" type="datetimeFigureOut">
              <a:rPr lang="en-GB" smtClean="0"/>
              <a:t>29/09/2025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83576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CC7FA-4DC8-4AC2-8BC3-7D8537098B71}" type="datetimeFigureOut">
              <a:rPr lang="en-GB" smtClean="0"/>
              <a:t>29/09/2025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30180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endParaRPr lang="en-US" dirty="0"/>
          </a:p>
        </p:txBody>
      </p:sp>
      <p:sp>
        <p:nvSpPr>
          <p:cNvPr id="3" name="Content Placeholder 2"/>
          <p:cNvSpPr>
            <a:spLocks noGrp="1"/>
          </p:cNvSpPr>
          <p:nvPr>
            <p:ph idx="1"/>
          </p:nvPr>
        </p:nvSpPr>
        <p:spPr>
          <a:xfrm>
            <a:off x="4132378" y="2539880"/>
            <a:ext cx="4920883" cy="12536047"/>
          </a:xfrm>
        </p:spPr>
        <p:txBody>
          <a:bodyPr/>
          <a:lstStyle>
            <a:lvl1pPr>
              <a:defRPr sz="3402"/>
            </a:lvl1pPr>
            <a:lvl2pPr>
              <a:defRPr sz="2976"/>
            </a:lvl2pPr>
            <a:lvl3pPr>
              <a:defRPr sz="2551"/>
            </a:lvl3pPr>
            <a:lvl4pPr>
              <a:defRPr sz="2126"/>
            </a:lvl4pPr>
            <a:lvl5pPr>
              <a:defRPr sz="2126"/>
            </a:lvl5pPr>
            <a:lvl6pPr>
              <a:defRPr sz="2126"/>
            </a:lvl6pPr>
            <a:lvl7pPr>
              <a:defRPr sz="2126"/>
            </a:lvl7pPr>
            <a:lvl8pPr>
              <a:defRPr sz="2126"/>
            </a:lvl8pPr>
            <a:lvl9pPr>
              <a:defRPr sz="212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4"/>
          <p:cNvSpPr>
            <a:spLocks noGrp="1"/>
          </p:cNvSpPr>
          <p:nvPr>
            <p:ph type="dt" sz="half" idx="10"/>
          </p:nvPr>
        </p:nvSpPr>
        <p:spPr/>
        <p:txBody>
          <a:bodyPr/>
          <a:lstStyle/>
          <a:p>
            <a:fld id="{378CC7FA-4DC8-4AC2-8BC3-7D8537098B71}"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3739296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endParaRPr lang="en-US" dirty="0"/>
          </a:p>
        </p:txBody>
      </p:sp>
      <p:sp>
        <p:nvSpPr>
          <p:cNvPr id="3" name="Picture Placeholder 2"/>
          <p:cNvSpPr>
            <a:spLocks noGrp="1" noChangeAspect="1"/>
          </p:cNvSpPr>
          <p:nvPr>
            <p:ph type="pic" idx="1"/>
          </p:nvPr>
        </p:nvSpPr>
        <p:spPr>
          <a:xfrm>
            <a:off x="4132378" y="2539880"/>
            <a:ext cx="4920883" cy="12536047"/>
          </a:xfrm>
        </p:spPr>
        <p:txBody>
          <a:bodyPr anchor="t"/>
          <a:lstStyle>
            <a:lvl1pPr marL="0" indent="0">
              <a:buNone/>
              <a:defRPr sz="3402"/>
            </a:lvl1pPr>
            <a:lvl2pPr marL="486004" indent="0">
              <a:buNone/>
              <a:defRPr sz="2976"/>
            </a:lvl2pPr>
            <a:lvl3pPr marL="972007" indent="0">
              <a:buNone/>
              <a:defRPr sz="2551"/>
            </a:lvl3pPr>
            <a:lvl4pPr marL="1458011" indent="0">
              <a:buNone/>
              <a:defRPr sz="2126"/>
            </a:lvl4pPr>
            <a:lvl5pPr marL="1944014" indent="0">
              <a:buNone/>
              <a:defRPr sz="2126"/>
            </a:lvl5pPr>
            <a:lvl6pPr marL="2430018" indent="0">
              <a:buNone/>
              <a:defRPr sz="2126"/>
            </a:lvl6pPr>
            <a:lvl7pPr marL="2916022" indent="0">
              <a:buNone/>
              <a:defRPr sz="2126"/>
            </a:lvl7pPr>
            <a:lvl8pPr marL="3402025" indent="0">
              <a:buNone/>
              <a:defRPr sz="2126"/>
            </a:lvl8pPr>
            <a:lvl9pPr marL="3888029" indent="0">
              <a:buNone/>
              <a:defRPr sz="2126"/>
            </a:lvl9pPr>
          </a:lstStyle>
          <a:p>
            <a:r>
              <a:rPr lang="en-US"/>
              <a:t>Click icon to add picture</a:t>
            </a:r>
            <a:endParaRPr lang="en-US" dirty="0"/>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4"/>
          <p:cNvSpPr>
            <a:spLocks noGrp="1"/>
          </p:cNvSpPr>
          <p:nvPr>
            <p:ph type="dt" sz="half" idx="10"/>
          </p:nvPr>
        </p:nvSpPr>
        <p:spPr/>
        <p:txBody>
          <a:bodyPr/>
          <a:lstStyle/>
          <a:p>
            <a:fld id="{378CC7FA-4DC8-4AC2-8BC3-7D8537098B71}" type="datetimeFigureOut">
              <a:rPr lang="en-GB" smtClean="0"/>
              <a:t>29/09/2025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783055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939186"/>
            <a:ext cx="8383727" cy="340964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8268" y="4695913"/>
            <a:ext cx="8383727" cy="111926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8268" y="16349948"/>
            <a:ext cx="2187059" cy="939183"/>
          </a:xfrm>
          <a:prstGeom prst="rect">
            <a:avLst/>
          </a:prstGeom>
        </p:spPr>
        <p:txBody>
          <a:bodyPr vert="horz" lIns="91440" tIns="45720" rIns="91440" bIns="45720" rtlCol="0" anchor="ctr"/>
          <a:lstStyle>
            <a:lvl1pPr algn="l">
              <a:defRPr sz="1276">
                <a:solidFill>
                  <a:schemeClr val="tx1">
                    <a:tint val="75000"/>
                  </a:schemeClr>
                </a:solidFill>
              </a:defRPr>
            </a:lvl1pPr>
          </a:lstStyle>
          <a:p>
            <a:fld id="{378CC7FA-4DC8-4AC2-8BC3-7D8537098B71}" type="datetimeFigureOut">
              <a:rPr lang="en-GB" smtClean="0"/>
              <a:t>29/09/2025</a:t>
            </a:fld>
            <a:endParaRPr lang="en-GB"/>
          </a:p>
        </p:txBody>
      </p:sp>
      <p:sp>
        <p:nvSpPr>
          <p:cNvPr id="5" name="Footer Placeholder 4"/>
          <p:cNvSpPr>
            <a:spLocks noGrp="1"/>
          </p:cNvSpPr>
          <p:nvPr>
            <p:ph type="ftr" sz="quarter" idx="3"/>
          </p:nvPr>
        </p:nvSpPr>
        <p:spPr>
          <a:xfrm>
            <a:off x="3219837" y="16349948"/>
            <a:ext cx="3280589" cy="939183"/>
          </a:xfrm>
          <a:prstGeom prst="rect">
            <a:avLst/>
          </a:prstGeom>
        </p:spPr>
        <p:txBody>
          <a:bodyPr vert="horz" lIns="91440" tIns="45720" rIns="91440" bIns="45720" rtlCol="0" anchor="ctr"/>
          <a:lstStyle>
            <a:lvl1pPr algn="ctr">
              <a:defRPr sz="1276">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864936" y="16349948"/>
            <a:ext cx="2187059" cy="939183"/>
          </a:xfrm>
          <a:prstGeom prst="rect">
            <a:avLst/>
          </a:prstGeom>
        </p:spPr>
        <p:txBody>
          <a:bodyPr vert="horz" lIns="91440" tIns="45720" rIns="91440" bIns="45720" rtlCol="0" anchor="ctr"/>
          <a:lstStyle>
            <a:lvl1pPr algn="r">
              <a:defRPr sz="1276">
                <a:solidFill>
                  <a:schemeClr val="tx1">
                    <a:tint val="75000"/>
                  </a:schemeClr>
                </a:solidFill>
              </a:defRPr>
            </a:lvl1pPr>
          </a:lstStyle>
          <a:p>
            <a:fld id="{9279427D-ACDB-44CB-AE16-16FE043BA36C}" type="slidenum">
              <a:rPr lang="en-GB" smtClean="0"/>
              <a:t>‹#›</a:t>
            </a:fld>
            <a:endParaRPr lang="en-GB"/>
          </a:p>
        </p:txBody>
      </p:sp>
    </p:spTree>
    <p:extLst>
      <p:ext uri="{BB962C8B-B14F-4D97-AF65-F5344CB8AC3E}">
        <p14:creationId xmlns:p14="http://schemas.microsoft.com/office/powerpoint/2010/main" val="44223264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72007" rtl="0" eaLnBrk="1" latinLnBrk="0" hangingPunct="1">
        <a:lnSpc>
          <a:spcPct val="90000"/>
        </a:lnSpc>
        <a:spcBef>
          <a:spcPct val="0"/>
        </a:spcBef>
        <a:buNone/>
        <a:defRPr sz="4677" kern="1200">
          <a:solidFill>
            <a:schemeClr val="tx1"/>
          </a:solidFill>
          <a:latin typeface="+mj-lt"/>
          <a:ea typeface="+mj-ea"/>
          <a:cs typeface="+mj-cs"/>
        </a:defRPr>
      </a:lvl1pPr>
    </p:titleStyle>
    <p:bodyStyle>
      <a:lvl1pPr marL="243002" indent="-243002" algn="l" defTabSz="972007" rtl="0" eaLnBrk="1" latinLnBrk="0" hangingPunct="1">
        <a:lnSpc>
          <a:spcPct val="90000"/>
        </a:lnSpc>
        <a:spcBef>
          <a:spcPts val="1063"/>
        </a:spcBef>
        <a:buFont typeface="Arial" panose="020B0604020202020204" pitchFamily="34" charset="0"/>
        <a:buChar char="•"/>
        <a:defRPr sz="2976" kern="1200">
          <a:solidFill>
            <a:schemeClr val="tx1"/>
          </a:solidFill>
          <a:latin typeface="+mn-lt"/>
          <a:ea typeface="+mn-ea"/>
          <a:cs typeface="+mn-cs"/>
        </a:defRPr>
      </a:lvl1pPr>
      <a:lvl2pPr marL="729005" indent="-243002" algn="l" defTabSz="972007" rtl="0" eaLnBrk="1" latinLnBrk="0" hangingPunct="1">
        <a:lnSpc>
          <a:spcPct val="90000"/>
        </a:lnSpc>
        <a:spcBef>
          <a:spcPts val="532"/>
        </a:spcBef>
        <a:buFont typeface="Arial" panose="020B0604020202020204" pitchFamily="34" charset="0"/>
        <a:buChar char="•"/>
        <a:defRPr sz="2551" kern="1200">
          <a:solidFill>
            <a:schemeClr val="tx1"/>
          </a:solidFill>
          <a:latin typeface="+mn-lt"/>
          <a:ea typeface="+mn-ea"/>
          <a:cs typeface="+mn-cs"/>
        </a:defRPr>
      </a:lvl2pPr>
      <a:lvl3pPr marL="1215009" indent="-243002" algn="l" defTabSz="972007" rtl="0" eaLnBrk="1" latinLnBrk="0" hangingPunct="1">
        <a:lnSpc>
          <a:spcPct val="90000"/>
        </a:lnSpc>
        <a:spcBef>
          <a:spcPts val="532"/>
        </a:spcBef>
        <a:buFont typeface="Arial" panose="020B0604020202020204" pitchFamily="34" charset="0"/>
        <a:buChar char="•"/>
        <a:defRPr sz="2126" kern="1200">
          <a:solidFill>
            <a:schemeClr val="tx1"/>
          </a:solidFill>
          <a:latin typeface="+mn-lt"/>
          <a:ea typeface="+mn-ea"/>
          <a:cs typeface="+mn-cs"/>
        </a:defRPr>
      </a:lvl3pPr>
      <a:lvl4pPr marL="170101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4pPr>
      <a:lvl5pPr marL="2187016"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5pPr>
      <a:lvl6pPr marL="2673020"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6pPr>
      <a:lvl7pPr marL="315902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7pPr>
      <a:lvl8pPr marL="3645027"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8pPr>
      <a:lvl9pPr marL="4131031"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9pPr>
    </p:bodyStyle>
    <p:otherStyle>
      <a:defPPr>
        <a:defRPr lang="en-US"/>
      </a:defPPr>
      <a:lvl1pPr marL="0" algn="l" defTabSz="972007" rtl="0" eaLnBrk="1" latinLnBrk="0" hangingPunct="1">
        <a:defRPr sz="1913" kern="1200">
          <a:solidFill>
            <a:schemeClr val="tx1"/>
          </a:solidFill>
          <a:latin typeface="+mn-lt"/>
          <a:ea typeface="+mn-ea"/>
          <a:cs typeface="+mn-cs"/>
        </a:defRPr>
      </a:lvl1pPr>
      <a:lvl2pPr marL="486004" algn="l" defTabSz="972007" rtl="0" eaLnBrk="1" latinLnBrk="0" hangingPunct="1">
        <a:defRPr sz="1913" kern="1200">
          <a:solidFill>
            <a:schemeClr val="tx1"/>
          </a:solidFill>
          <a:latin typeface="+mn-lt"/>
          <a:ea typeface="+mn-ea"/>
          <a:cs typeface="+mn-cs"/>
        </a:defRPr>
      </a:lvl2pPr>
      <a:lvl3pPr marL="972007" algn="l" defTabSz="972007" rtl="0" eaLnBrk="1" latinLnBrk="0" hangingPunct="1">
        <a:defRPr sz="1913" kern="1200">
          <a:solidFill>
            <a:schemeClr val="tx1"/>
          </a:solidFill>
          <a:latin typeface="+mn-lt"/>
          <a:ea typeface="+mn-ea"/>
          <a:cs typeface="+mn-cs"/>
        </a:defRPr>
      </a:lvl3pPr>
      <a:lvl4pPr marL="1458011" algn="l" defTabSz="972007" rtl="0" eaLnBrk="1" latinLnBrk="0" hangingPunct="1">
        <a:defRPr sz="1913" kern="1200">
          <a:solidFill>
            <a:schemeClr val="tx1"/>
          </a:solidFill>
          <a:latin typeface="+mn-lt"/>
          <a:ea typeface="+mn-ea"/>
          <a:cs typeface="+mn-cs"/>
        </a:defRPr>
      </a:lvl4pPr>
      <a:lvl5pPr marL="1944014" algn="l" defTabSz="972007" rtl="0" eaLnBrk="1" latinLnBrk="0" hangingPunct="1">
        <a:defRPr sz="1913" kern="1200">
          <a:solidFill>
            <a:schemeClr val="tx1"/>
          </a:solidFill>
          <a:latin typeface="+mn-lt"/>
          <a:ea typeface="+mn-ea"/>
          <a:cs typeface="+mn-cs"/>
        </a:defRPr>
      </a:lvl5pPr>
      <a:lvl6pPr marL="2430018" algn="l" defTabSz="972007" rtl="0" eaLnBrk="1" latinLnBrk="0" hangingPunct="1">
        <a:defRPr sz="1913" kern="1200">
          <a:solidFill>
            <a:schemeClr val="tx1"/>
          </a:solidFill>
          <a:latin typeface="+mn-lt"/>
          <a:ea typeface="+mn-ea"/>
          <a:cs typeface="+mn-cs"/>
        </a:defRPr>
      </a:lvl6pPr>
      <a:lvl7pPr marL="2916022" algn="l" defTabSz="972007" rtl="0" eaLnBrk="1" latinLnBrk="0" hangingPunct="1">
        <a:defRPr sz="1913" kern="1200">
          <a:solidFill>
            <a:schemeClr val="tx1"/>
          </a:solidFill>
          <a:latin typeface="+mn-lt"/>
          <a:ea typeface="+mn-ea"/>
          <a:cs typeface="+mn-cs"/>
        </a:defRPr>
      </a:lvl7pPr>
      <a:lvl8pPr marL="3402025" algn="l" defTabSz="972007" rtl="0" eaLnBrk="1" latinLnBrk="0" hangingPunct="1">
        <a:defRPr sz="1913" kern="1200">
          <a:solidFill>
            <a:schemeClr val="tx1"/>
          </a:solidFill>
          <a:latin typeface="+mn-lt"/>
          <a:ea typeface="+mn-ea"/>
          <a:cs typeface="+mn-cs"/>
        </a:defRPr>
      </a:lvl8pPr>
      <a:lvl9pPr marL="3888029" algn="l" defTabSz="972007" rtl="0" eaLnBrk="1" latinLnBrk="0" hangingPunct="1">
        <a:defRPr sz="19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466C4C8-B8CF-794A-A1EB-5121A8A60B10}"/>
              </a:ext>
            </a:extLst>
          </p:cNvPr>
          <p:cNvGrpSpPr/>
          <p:nvPr/>
        </p:nvGrpSpPr>
        <p:grpSpPr>
          <a:xfrm>
            <a:off x="8184" y="-6065"/>
            <a:ext cx="9802517" cy="17646365"/>
            <a:chOff x="8184" y="-6065"/>
            <a:chExt cx="9802517" cy="17646365"/>
          </a:xfrm>
        </p:grpSpPr>
        <p:grpSp>
          <p:nvGrpSpPr>
            <p:cNvPr id="130" name="Group 129">
              <a:extLst>
                <a:ext uri="{FF2B5EF4-FFF2-40B4-BE49-F238E27FC236}">
                  <a16:creationId xmlns:a16="http://schemas.microsoft.com/office/drawing/2014/main" id="{C2CF7276-7841-8E91-33D2-3A45BDD5D0F9}"/>
                </a:ext>
              </a:extLst>
            </p:cNvPr>
            <p:cNvGrpSpPr/>
            <p:nvPr/>
          </p:nvGrpSpPr>
          <p:grpSpPr>
            <a:xfrm>
              <a:off x="105045" y="-6065"/>
              <a:ext cx="9705656" cy="17646365"/>
              <a:chOff x="43389" y="1950"/>
              <a:chExt cx="9705656" cy="17646365"/>
            </a:xfrm>
          </p:grpSpPr>
          <p:sp>
            <p:nvSpPr>
              <p:cNvPr id="30" name="Right Arrow 29"/>
              <p:cNvSpPr/>
              <p:nvPr/>
            </p:nvSpPr>
            <p:spPr>
              <a:xfrm rot="16200000">
                <a:off x="734441" y="1505332"/>
                <a:ext cx="1745086" cy="1295584"/>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TextBox 79"/>
              <p:cNvSpPr txBox="1"/>
              <p:nvPr/>
            </p:nvSpPr>
            <p:spPr>
              <a:xfrm>
                <a:off x="4134889" y="16267745"/>
                <a:ext cx="5614156" cy="1323439"/>
              </a:xfrm>
              <a:prstGeom prst="rect">
                <a:avLst/>
              </a:prstGeom>
              <a:noFill/>
              <a:ln>
                <a:noFill/>
              </a:ln>
            </p:spPr>
            <p:txBody>
              <a:bodyPr wrap="square" lIns="91440" tIns="45720" rIns="91440" bIns="45720" rtlCol="0" anchor="t">
                <a:spAutoFit/>
              </a:bodyPr>
              <a:lstStyle/>
              <a:p>
                <a:r>
                  <a:rPr lang="en-US" sz="1000" dirty="0"/>
                  <a:t>Asking and understanding why questions, like: “Why do you think the caterpillar got so fat?”</a:t>
                </a:r>
              </a:p>
              <a:p>
                <a:r>
                  <a:rPr lang="en-US" sz="1000" dirty="0"/>
                  <a:t>Learn new scientific vocabulary.</a:t>
                </a:r>
              </a:p>
              <a:p>
                <a:r>
                  <a:rPr lang="en-US" sz="1000" dirty="0"/>
                  <a:t>Ask questions to find out more and to check what has been said to them.</a:t>
                </a:r>
              </a:p>
              <a:p>
                <a:r>
                  <a:rPr lang="en-US" sz="1000" dirty="0"/>
                  <a:t>Articulate their ideas and thoughts into well- formed sentences</a:t>
                </a:r>
              </a:p>
              <a:p>
                <a:r>
                  <a:rPr lang="en-US" sz="1000" dirty="0"/>
                  <a:t>Describe events in some detail.</a:t>
                </a:r>
              </a:p>
              <a:p>
                <a:r>
                  <a:rPr lang="en-US" sz="1000" dirty="0"/>
                  <a:t>Use talk to help workout problems and organize thinking and activities, and to explain how things work and why they might happen.</a:t>
                </a:r>
              </a:p>
              <a:p>
                <a:r>
                  <a:rPr lang="en-US" sz="1000" dirty="0"/>
                  <a:t>Use different vocabulary in different context.</a:t>
                </a:r>
                <a:endParaRPr lang="en-GB" sz="1000" dirty="0"/>
              </a:p>
            </p:txBody>
          </p:sp>
          <p:pic>
            <p:nvPicPr>
              <p:cNvPr id="6" name="Picture 5">
                <a:extLst>
                  <a:ext uri="{FF2B5EF4-FFF2-40B4-BE49-F238E27FC236}">
                    <a16:creationId xmlns:a16="http://schemas.microsoft.com/office/drawing/2014/main" id="{39758C12-06FD-473B-AE61-F31708D0B558}"/>
                  </a:ext>
                </a:extLst>
              </p:cNvPr>
              <p:cNvPicPr>
                <a:picLocks noChangeAspect="1"/>
              </p:cNvPicPr>
              <p:nvPr/>
            </p:nvPicPr>
            <p:blipFill rotWithShape="1">
              <a:blip r:embed="rId3"/>
              <a:srcRect l="6071" t="4448" r="5868" b="16884"/>
              <a:stretch/>
            </p:blipFill>
            <p:spPr>
              <a:xfrm>
                <a:off x="142017" y="1950"/>
                <a:ext cx="1169214" cy="1422557"/>
              </a:xfrm>
              <a:prstGeom prst="rect">
                <a:avLst/>
              </a:prstGeom>
            </p:spPr>
          </p:pic>
          <p:sp>
            <p:nvSpPr>
              <p:cNvPr id="114" name="Rectangle 113">
                <a:extLst>
                  <a:ext uri="{FF2B5EF4-FFF2-40B4-BE49-F238E27FC236}">
                    <a16:creationId xmlns:a16="http://schemas.microsoft.com/office/drawing/2014/main" id="{361D24CC-941E-4C47-B0EC-E144352A4A74}"/>
                  </a:ext>
                </a:extLst>
              </p:cNvPr>
              <p:cNvSpPr/>
              <p:nvPr/>
            </p:nvSpPr>
            <p:spPr>
              <a:xfrm>
                <a:off x="3321910" y="15504403"/>
                <a:ext cx="5090617" cy="66787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a:p>
            </p:txBody>
          </p:sp>
          <p:sp>
            <p:nvSpPr>
              <p:cNvPr id="135" name="Rectangle 134">
                <a:extLst>
                  <a:ext uri="{FF2B5EF4-FFF2-40B4-BE49-F238E27FC236}">
                    <a16:creationId xmlns:a16="http://schemas.microsoft.com/office/drawing/2014/main" id="{BBA4EACD-79B2-9047-926C-4179677F6DF3}"/>
                  </a:ext>
                </a:extLst>
              </p:cNvPr>
              <p:cNvSpPr/>
              <p:nvPr/>
            </p:nvSpPr>
            <p:spPr>
              <a:xfrm>
                <a:off x="2965707" y="11307785"/>
                <a:ext cx="4816657" cy="71622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41" name="Rectangle 140">
                <a:extLst>
                  <a:ext uri="{FF2B5EF4-FFF2-40B4-BE49-F238E27FC236}">
                    <a16:creationId xmlns:a16="http://schemas.microsoft.com/office/drawing/2014/main" id="{4ED9223C-B305-724C-860B-8788F8ED72BC}"/>
                  </a:ext>
                </a:extLst>
              </p:cNvPr>
              <p:cNvSpPr/>
              <p:nvPr/>
            </p:nvSpPr>
            <p:spPr>
              <a:xfrm>
                <a:off x="2910729" y="8867929"/>
                <a:ext cx="4871636" cy="744361"/>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5B6ECEE5-8B0A-BE49-88D6-380CCB5771D4}"/>
                  </a:ext>
                </a:extLst>
              </p:cNvPr>
              <p:cNvSpPr/>
              <p:nvPr/>
            </p:nvSpPr>
            <p:spPr>
              <a:xfrm>
                <a:off x="2840502" y="6846780"/>
                <a:ext cx="5112936" cy="74196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Block Arc 213">
                <a:extLst>
                  <a:ext uri="{FF2B5EF4-FFF2-40B4-BE49-F238E27FC236}">
                    <a16:creationId xmlns:a16="http://schemas.microsoft.com/office/drawing/2014/main" id="{9BB00DD6-C4C4-7348-AD3E-28EAE4D8492B}"/>
                  </a:ext>
                </a:extLst>
              </p:cNvPr>
              <p:cNvSpPr/>
              <p:nvPr/>
            </p:nvSpPr>
            <p:spPr>
              <a:xfrm rot="5400000" flipH="1">
                <a:off x="6019060" y="2079199"/>
                <a:ext cx="2815351" cy="3871453"/>
              </a:xfrm>
              <a:prstGeom prst="blockArc">
                <a:avLst>
                  <a:gd name="adj1" fmla="val 11108903"/>
                  <a:gd name="adj2" fmla="val 21465329"/>
                  <a:gd name="adj3" fmla="val 2679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5" name="Rectangle 214">
                <a:extLst>
                  <a:ext uri="{FF2B5EF4-FFF2-40B4-BE49-F238E27FC236}">
                    <a16:creationId xmlns:a16="http://schemas.microsoft.com/office/drawing/2014/main" id="{19CB39D4-AD12-0B45-8E85-C9D1845FD3AE}"/>
                  </a:ext>
                </a:extLst>
              </p:cNvPr>
              <p:cNvSpPr/>
              <p:nvPr/>
            </p:nvSpPr>
            <p:spPr>
              <a:xfrm>
                <a:off x="2840502" y="4675820"/>
                <a:ext cx="4782402" cy="73866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B5CF508-9F97-7344-A588-8737134FC758}"/>
                  </a:ext>
                </a:extLst>
              </p:cNvPr>
              <p:cNvSpPr/>
              <p:nvPr/>
            </p:nvSpPr>
            <p:spPr>
              <a:xfrm>
                <a:off x="1296125" y="2682697"/>
                <a:ext cx="6342943" cy="70819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Oval 338">
                <a:extLst>
                  <a:ext uri="{FF2B5EF4-FFF2-40B4-BE49-F238E27FC236}">
                    <a16:creationId xmlns:a16="http://schemas.microsoft.com/office/drawing/2014/main" id="{A716D0B4-6237-2645-A384-C1B927AF0552}"/>
                  </a:ext>
                </a:extLst>
              </p:cNvPr>
              <p:cNvSpPr/>
              <p:nvPr/>
            </p:nvSpPr>
            <p:spPr>
              <a:xfrm>
                <a:off x="7025216" y="2468023"/>
                <a:ext cx="950785" cy="1015487"/>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tx1"/>
                    </a:solidFill>
                  </a:rPr>
                  <a:t>6</a:t>
                </a:r>
              </a:p>
            </p:txBody>
          </p:sp>
          <p:sp>
            <p:nvSpPr>
              <p:cNvPr id="41" name="Oval 40">
                <a:extLst>
                  <a:ext uri="{FF2B5EF4-FFF2-40B4-BE49-F238E27FC236}">
                    <a16:creationId xmlns:a16="http://schemas.microsoft.com/office/drawing/2014/main" id="{A716D0B4-6237-2645-A384-C1B927AF0552}"/>
                  </a:ext>
                </a:extLst>
              </p:cNvPr>
              <p:cNvSpPr/>
              <p:nvPr/>
            </p:nvSpPr>
            <p:spPr>
              <a:xfrm>
                <a:off x="8005294" y="15346588"/>
                <a:ext cx="920711" cy="954108"/>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R</a:t>
                </a:r>
              </a:p>
            </p:txBody>
          </p:sp>
          <p:sp>
            <p:nvSpPr>
              <p:cNvPr id="64" name="TextBox 63"/>
              <p:cNvSpPr txBox="1"/>
              <p:nvPr/>
            </p:nvSpPr>
            <p:spPr>
              <a:xfrm>
                <a:off x="7775550" y="9126379"/>
                <a:ext cx="1101560" cy="276999"/>
              </a:xfrm>
              <a:prstGeom prst="rect">
                <a:avLst/>
              </a:prstGeom>
              <a:noFill/>
            </p:spPr>
            <p:txBody>
              <a:bodyPr wrap="square" rtlCol="0">
                <a:spAutoFit/>
              </a:bodyPr>
              <a:lstStyle/>
              <a:p>
                <a:r>
                  <a:rPr lang="en-US" sz="1200" b="1" dirty="0"/>
                  <a:t>Lights</a:t>
                </a:r>
              </a:p>
            </p:txBody>
          </p:sp>
          <p:cxnSp>
            <p:nvCxnSpPr>
              <p:cNvPr id="81" name="Straight Arrow Connector 80"/>
              <p:cNvCxnSpPr>
                <a:cxnSpLocks/>
                <a:stCxn id="164" idx="1"/>
              </p:cNvCxnSpPr>
              <p:nvPr/>
            </p:nvCxnSpPr>
            <p:spPr>
              <a:xfrm flipH="1">
                <a:off x="6178353" y="15897725"/>
                <a:ext cx="351290" cy="38411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0" name="TextBox 89"/>
              <p:cNvSpPr txBox="1"/>
              <p:nvPr/>
            </p:nvSpPr>
            <p:spPr>
              <a:xfrm>
                <a:off x="2066348" y="16646971"/>
                <a:ext cx="2071755" cy="400110"/>
              </a:xfrm>
              <a:prstGeom prst="rect">
                <a:avLst/>
              </a:prstGeom>
              <a:noFill/>
              <a:ln>
                <a:noFill/>
              </a:ln>
            </p:spPr>
            <p:txBody>
              <a:bodyPr wrap="square" lIns="91440" tIns="45720" rIns="91440" bIns="45720" rtlCol="0" anchor="t">
                <a:spAutoFit/>
              </a:bodyPr>
              <a:lstStyle/>
              <a:p>
                <a:r>
                  <a:rPr lang="en-US" sz="1000" dirty="0">
                    <a:highlight>
                      <a:srgbClr val="FFF2CC"/>
                    </a:highlight>
                  </a:rPr>
                  <a:t>Make healthy choices about food, drinks, activity and toothbrushing.</a:t>
                </a:r>
                <a:endParaRPr lang="en-GB" sz="1000" dirty="0">
                  <a:highlight>
                    <a:srgbClr val="FFF2CC"/>
                  </a:highlight>
                </a:endParaRPr>
              </a:p>
            </p:txBody>
          </p:sp>
          <p:cxnSp>
            <p:nvCxnSpPr>
              <p:cNvPr id="91" name="Straight Arrow Connector 90"/>
              <p:cNvCxnSpPr>
                <a:cxnSpLocks/>
                <a:stCxn id="2" idx="1"/>
              </p:cNvCxnSpPr>
              <p:nvPr/>
            </p:nvCxnSpPr>
            <p:spPr>
              <a:xfrm flipH="1">
                <a:off x="3253433" y="15988903"/>
                <a:ext cx="580175" cy="4804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9" name="Straight Arrow Connector 128"/>
              <p:cNvCxnSpPr>
                <a:cxnSpLocks/>
              </p:cNvCxnSpPr>
              <p:nvPr/>
            </p:nvCxnSpPr>
            <p:spPr>
              <a:xfrm flipH="1">
                <a:off x="1436844" y="9945328"/>
                <a:ext cx="309879" cy="2590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7" name="TextBox 146"/>
              <p:cNvSpPr txBox="1"/>
              <p:nvPr/>
            </p:nvSpPr>
            <p:spPr>
              <a:xfrm>
                <a:off x="153246" y="6166760"/>
                <a:ext cx="1389891" cy="200055"/>
              </a:xfrm>
              <a:prstGeom prst="rect">
                <a:avLst/>
              </a:prstGeom>
              <a:noFill/>
              <a:ln>
                <a:noFill/>
              </a:ln>
            </p:spPr>
            <p:txBody>
              <a:bodyPr wrap="square" rtlCol="0">
                <a:spAutoFit/>
              </a:bodyPr>
              <a:lstStyle/>
              <a:p>
                <a:pPr algn="ctr"/>
                <a:endParaRPr lang="en-GB" sz="700" dirty="0"/>
              </a:p>
            </p:txBody>
          </p:sp>
          <p:cxnSp>
            <p:nvCxnSpPr>
              <p:cNvPr id="162" name="Straight Arrow Connector 161"/>
              <p:cNvCxnSpPr>
                <a:cxnSpLocks/>
              </p:cNvCxnSpPr>
              <p:nvPr/>
            </p:nvCxnSpPr>
            <p:spPr>
              <a:xfrm flipH="1" flipV="1">
                <a:off x="1459965" y="6382842"/>
                <a:ext cx="467115" cy="28607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2" name="TextBox 181"/>
              <p:cNvSpPr txBox="1"/>
              <p:nvPr/>
            </p:nvSpPr>
            <p:spPr>
              <a:xfrm>
                <a:off x="7323399" y="5614634"/>
                <a:ext cx="1759905" cy="200055"/>
              </a:xfrm>
              <a:prstGeom prst="rect">
                <a:avLst/>
              </a:prstGeom>
              <a:noFill/>
              <a:ln>
                <a:noFill/>
              </a:ln>
            </p:spPr>
            <p:txBody>
              <a:bodyPr wrap="square" rtlCol="0">
                <a:spAutoFit/>
              </a:bodyPr>
              <a:lstStyle/>
              <a:p>
                <a:pPr algn="ctr"/>
                <a:endParaRPr lang="en-GB" sz="700" dirty="0"/>
              </a:p>
            </p:txBody>
          </p:sp>
          <p:sp>
            <p:nvSpPr>
              <p:cNvPr id="164" name="TextBox 163">
                <a:extLst>
                  <a:ext uri="{FF2B5EF4-FFF2-40B4-BE49-F238E27FC236}">
                    <a16:creationId xmlns:a16="http://schemas.microsoft.com/office/drawing/2014/main" id="{CEA4AAD2-8057-4D16-AD62-C0F2602B4890}"/>
                  </a:ext>
                </a:extLst>
              </p:cNvPr>
              <p:cNvSpPr txBox="1"/>
              <p:nvPr/>
            </p:nvSpPr>
            <p:spPr>
              <a:xfrm>
                <a:off x="6529643" y="15636115"/>
                <a:ext cx="1412490" cy="523220"/>
              </a:xfrm>
              <a:prstGeom prst="rect">
                <a:avLst/>
              </a:prstGeom>
              <a:noFill/>
            </p:spPr>
            <p:txBody>
              <a:bodyPr wrap="square" rtlCol="0">
                <a:spAutoFit/>
              </a:bodyPr>
              <a:lstStyle/>
              <a:p>
                <a:r>
                  <a:rPr lang="en-GB" sz="1400" b="1" dirty="0"/>
                  <a:t>Communication and Language</a:t>
                </a:r>
              </a:p>
            </p:txBody>
          </p:sp>
          <p:sp>
            <p:nvSpPr>
              <p:cNvPr id="2" name="TextBox 1">
                <a:extLst>
                  <a:ext uri="{FF2B5EF4-FFF2-40B4-BE49-F238E27FC236}">
                    <a16:creationId xmlns:a16="http://schemas.microsoft.com/office/drawing/2014/main" id="{A0AA9A18-B8A3-ED98-DDF7-48204816142F}"/>
                  </a:ext>
                </a:extLst>
              </p:cNvPr>
              <p:cNvSpPr txBox="1"/>
              <p:nvPr/>
            </p:nvSpPr>
            <p:spPr>
              <a:xfrm>
                <a:off x="3862645" y="15663156"/>
                <a:ext cx="2464140" cy="523220"/>
              </a:xfrm>
              <a:prstGeom prst="rect">
                <a:avLst/>
              </a:prstGeom>
              <a:noFill/>
            </p:spPr>
            <p:txBody>
              <a:bodyPr wrap="square" rtlCol="0">
                <a:spAutoFit/>
              </a:bodyPr>
              <a:lstStyle/>
              <a:p>
                <a:r>
                  <a:rPr lang="en-GB" sz="1400" b="1" dirty="0"/>
                  <a:t>Personal, Social and Emotional Development</a:t>
                </a:r>
              </a:p>
            </p:txBody>
          </p:sp>
          <p:sp>
            <p:nvSpPr>
              <p:cNvPr id="12" name="Block Arc 11">
                <a:extLst>
                  <a:ext uri="{FF2B5EF4-FFF2-40B4-BE49-F238E27FC236}">
                    <a16:creationId xmlns:a16="http://schemas.microsoft.com/office/drawing/2014/main" id="{36D86104-467B-CC85-86A9-EAAF9D7890A3}"/>
                  </a:ext>
                </a:extLst>
              </p:cNvPr>
              <p:cNvSpPr/>
              <p:nvPr/>
            </p:nvSpPr>
            <p:spPr>
              <a:xfrm rot="5400000" flipH="1">
                <a:off x="6042105" y="6270536"/>
                <a:ext cx="2815351" cy="3871453"/>
              </a:xfrm>
              <a:prstGeom prst="blockArc">
                <a:avLst>
                  <a:gd name="adj1" fmla="val 11108903"/>
                  <a:gd name="adj2" fmla="val 21465329"/>
                  <a:gd name="adj3" fmla="val 2679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solidFill>
                    <a:schemeClr val="tx1"/>
                  </a:solidFill>
                </a:endParaRPr>
              </a:p>
            </p:txBody>
          </p:sp>
          <p:sp>
            <p:nvSpPr>
              <p:cNvPr id="176" name="TextBox 175">
                <a:extLst>
                  <a:ext uri="{FF2B5EF4-FFF2-40B4-BE49-F238E27FC236}">
                    <a16:creationId xmlns:a16="http://schemas.microsoft.com/office/drawing/2014/main" id="{3BD1E0C8-4476-57C2-82FB-F1EA3150D0CD}"/>
                  </a:ext>
                </a:extLst>
              </p:cNvPr>
              <p:cNvSpPr txBox="1"/>
              <p:nvPr/>
            </p:nvSpPr>
            <p:spPr>
              <a:xfrm>
                <a:off x="2374506" y="104970"/>
                <a:ext cx="7345757" cy="423962"/>
              </a:xfrm>
              <a:prstGeom prst="rect">
                <a:avLst/>
              </a:prstGeom>
              <a:noFill/>
            </p:spPr>
            <p:txBody>
              <a:bodyPr wrap="square" rtlCol="0">
                <a:spAutoFit/>
              </a:bodyPr>
              <a:lstStyle/>
              <a:p>
                <a:r>
                  <a:rPr lang="en-US" u="sng" dirty="0"/>
                  <a:t>Substantive Knowledge Curriculum Map</a:t>
                </a:r>
                <a:endParaRPr lang="en-GB" u="sng" dirty="0"/>
              </a:p>
            </p:txBody>
          </p:sp>
          <p:sp>
            <p:nvSpPr>
              <p:cNvPr id="21" name="Block Arc 20">
                <a:extLst>
                  <a:ext uri="{FF2B5EF4-FFF2-40B4-BE49-F238E27FC236}">
                    <a16:creationId xmlns:a16="http://schemas.microsoft.com/office/drawing/2014/main" id="{C6C4BD26-0EAB-FB73-2664-C220614B5BB4}"/>
                  </a:ext>
                </a:extLst>
              </p:cNvPr>
              <p:cNvSpPr/>
              <p:nvPr/>
            </p:nvSpPr>
            <p:spPr>
              <a:xfrm rot="5400000" flipH="1">
                <a:off x="6164759" y="10813496"/>
                <a:ext cx="2815351" cy="3871453"/>
              </a:xfrm>
              <a:prstGeom prst="blockArc">
                <a:avLst>
                  <a:gd name="adj1" fmla="val 11108903"/>
                  <a:gd name="adj2" fmla="val 21465329"/>
                  <a:gd name="adj3" fmla="val 2679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Block Arc 23">
                <a:extLst>
                  <a:ext uri="{FF2B5EF4-FFF2-40B4-BE49-F238E27FC236}">
                    <a16:creationId xmlns:a16="http://schemas.microsoft.com/office/drawing/2014/main" id="{67D6074A-6A01-B2FC-E1ED-75A5E35AE483}"/>
                  </a:ext>
                </a:extLst>
              </p:cNvPr>
              <p:cNvSpPr/>
              <p:nvPr/>
            </p:nvSpPr>
            <p:spPr>
              <a:xfrm rot="16200000" flipH="1">
                <a:off x="1709762" y="8359146"/>
                <a:ext cx="3183564" cy="4176347"/>
              </a:xfrm>
              <a:prstGeom prst="blockArc">
                <a:avLst>
                  <a:gd name="adj1" fmla="val 11108903"/>
                  <a:gd name="adj2" fmla="val 21239420"/>
                  <a:gd name="adj3" fmla="val 22277"/>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Block Arc 24">
                <a:extLst>
                  <a:ext uri="{FF2B5EF4-FFF2-40B4-BE49-F238E27FC236}">
                    <a16:creationId xmlns:a16="http://schemas.microsoft.com/office/drawing/2014/main" id="{2DDE8791-0104-ABA4-F11E-EAA4056E5B79}"/>
                  </a:ext>
                </a:extLst>
              </p:cNvPr>
              <p:cNvSpPr/>
              <p:nvPr/>
            </p:nvSpPr>
            <p:spPr>
              <a:xfrm rot="16200000" flipH="1">
                <a:off x="2256060" y="12805726"/>
                <a:ext cx="2775592" cy="3985707"/>
              </a:xfrm>
              <a:prstGeom prst="blockArc">
                <a:avLst>
                  <a:gd name="adj1" fmla="val 11583165"/>
                  <a:gd name="adj2" fmla="val 20847963"/>
                  <a:gd name="adj3" fmla="val 24008"/>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Block Arc 22">
                <a:extLst>
                  <a:ext uri="{FF2B5EF4-FFF2-40B4-BE49-F238E27FC236}">
                    <a16:creationId xmlns:a16="http://schemas.microsoft.com/office/drawing/2014/main" id="{552AAE17-AC6F-B3AF-ACB3-CE47148F894B}"/>
                  </a:ext>
                </a:extLst>
              </p:cNvPr>
              <p:cNvSpPr/>
              <p:nvPr/>
            </p:nvSpPr>
            <p:spPr>
              <a:xfrm rot="16200000" flipH="1">
                <a:off x="1500645" y="4256094"/>
                <a:ext cx="2815351" cy="3871453"/>
              </a:xfrm>
              <a:prstGeom prst="blockArc">
                <a:avLst>
                  <a:gd name="adj1" fmla="val 11108903"/>
                  <a:gd name="adj2" fmla="val 21465329"/>
                  <a:gd name="adj3" fmla="val 2679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Oval 35">
                <a:extLst>
                  <a:ext uri="{FF2B5EF4-FFF2-40B4-BE49-F238E27FC236}">
                    <a16:creationId xmlns:a16="http://schemas.microsoft.com/office/drawing/2014/main" id="{A716D0B4-6237-2645-A384-C1B927AF0552}"/>
                  </a:ext>
                </a:extLst>
              </p:cNvPr>
              <p:cNvSpPr/>
              <p:nvPr/>
            </p:nvSpPr>
            <p:spPr>
              <a:xfrm>
                <a:off x="2413601" y="4512571"/>
                <a:ext cx="1078900" cy="1009719"/>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tx1"/>
                    </a:solidFill>
                  </a:rPr>
                  <a:t>5</a:t>
                </a:r>
              </a:p>
            </p:txBody>
          </p:sp>
          <p:sp>
            <p:nvSpPr>
              <p:cNvPr id="37" name="Oval 36">
                <a:extLst>
                  <a:ext uri="{FF2B5EF4-FFF2-40B4-BE49-F238E27FC236}">
                    <a16:creationId xmlns:a16="http://schemas.microsoft.com/office/drawing/2014/main" id="{A716D0B4-6237-2645-A384-C1B927AF0552}"/>
                  </a:ext>
                </a:extLst>
              </p:cNvPr>
              <p:cNvSpPr/>
              <p:nvPr/>
            </p:nvSpPr>
            <p:spPr>
              <a:xfrm>
                <a:off x="7091468" y="6736661"/>
                <a:ext cx="955436" cy="974889"/>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tx1"/>
                    </a:solidFill>
                  </a:rPr>
                  <a:t>4</a:t>
                </a:r>
              </a:p>
            </p:txBody>
          </p:sp>
          <p:sp>
            <p:nvSpPr>
              <p:cNvPr id="38" name="Oval 37">
                <a:extLst>
                  <a:ext uri="{FF2B5EF4-FFF2-40B4-BE49-F238E27FC236}">
                    <a16:creationId xmlns:a16="http://schemas.microsoft.com/office/drawing/2014/main" id="{A716D0B4-6237-2645-A384-C1B927AF0552}"/>
                  </a:ext>
                </a:extLst>
              </p:cNvPr>
              <p:cNvSpPr/>
              <p:nvPr/>
            </p:nvSpPr>
            <p:spPr>
              <a:xfrm>
                <a:off x="2531293" y="8720761"/>
                <a:ext cx="1075507" cy="103544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tx1"/>
                    </a:solidFill>
                  </a:rPr>
                  <a:t>3</a:t>
                </a:r>
              </a:p>
            </p:txBody>
          </p:sp>
          <p:sp>
            <p:nvSpPr>
              <p:cNvPr id="39" name="Oval 38">
                <a:extLst>
                  <a:ext uri="{FF2B5EF4-FFF2-40B4-BE49-F238E27FC236}">
                    <a16:creationId xmlns:a16="http://schemas.microsoft.com/office/drawing/2014/main" id="{A716D0B4-6237-2645-A384-C1B927AF0552}"/>
                  </a:ext>
                </a:extLst>
              </p:cNvPr>
              <p:cNvSpPr/>
              <p:nvPr/>
            </p:nvSpPr>
            <p:spPr>
              <a:xfrm>
                <a:off x="7016607" y="11188423"/>
                <a:ext cx="968002" cy="954946"/>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tx1"/>
                    </a:solidFill>
                  </a:rPr>
                  <a:t>2</a:t>
                </a:r>
              </a:p>
            </p:txBody>
          </p:sp>
          <p:sp>
            <p:nvSpPr>
              <p:cNvPr id="133" name="Rectangle 132">
                <a:extLst>
                  <a:ext uri="{FF2B5EF4-FFF2-40B4-BE49-F238E27FC236}">
                    <a16:creationId xmlns:a16="http://schemas.microsoft.com/office/drawing/2014/main" id="{8EE221F3-E29A-7E44-BA3E-4DDEF353168D}"/>
                  </a:ext>
                </a:extLst>
              </p:cNvPr>
              <p:cNvSpPr/>
              <p:nvPr/>
            </p:nvSpPr>
            <p:spPr>
              <a:xfrm>
                <a:off x="3174829" y="13410892"/>
                <a:ext cx="4728338" cy="73866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40" name="Oval 39">
                <a:extLst>
                  <a:ext uri="{FF2B5EF4-FFF2-40B4-BE49-F238E27FC236}">
                    <a16:creationId xmlns:a16="http://schemas.microsoft.com/office/drawing/2014/main" id="{A716D0B4-6237-2645-A384-C1B927AF0552}"/>
                  </a:ext>
                </a:extLst>
              </p:cNvPr>
              <p:cNvSpPr/>
              <p:nvPr/>
            </p:nvSpPr>
            <p:spPr>
              <a:xfrm>
                <a:off x="2467989" y="13359885"/>
                <a:ext cx="906888" cy="924337"/>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tx1"/>
                    </a:solidFill>
                  </a:rPr>
                  <a:t>1</a:t>
                </a:r>
              </a:p>
            </p:txBody>
          </p:sp>
          <p:sp>
            <p:nvSpPr>
              <p:cNvPr id="46" name="TextBox 45"/>
              <p:cNvSpPr txBox="1"/>
              <p:nvPr/>
            </p:nvSpPr>
            <p:spPr>
              <a:xfrm>
                <a:off x="2271025" y="15377598"/>
                <a:ext cx="1487036" cy="523220"/>
              </a:xfrm>
              <a:prstGeom prst="rect">
                <a:avLst/>
              </a:prstGeom>
              <a:noFill/>
            </p:spPr>
            <p:txBody>
              <a:bodyPr wrap="square" rtlCol="0">
                <a:spAutoFit/>
              </a:bodyPr>
              <a:lstStyle/>
              <a:p>
                <a:r>
                  <a:rPr lang="en-US" sz="1400" b="1" dirty="0"/>
                  <a:t>Understanding</a:t>
                </a:r>
              </a:p>
              <a:p>
                <a:r>
                  <a:rPr lang="en-US" sz="1400" b="1" dirty="0"/>
                  <a:t> the World</a:t>
                </a:r>
                <a:endParaRPr lang="en-GB" sz="1400" b="1" dirty="0"/>
              </a:p>
            </p:txBody>
          </p:sp>
          <p:sp>
            <p:nvSpPr>
              <p:cNvPr id="17" name="TextBox 16">
                <a:extLst>
                  <a:ext uri="{FF2B5EF4-FFF2-40B4-BE49-F238E27FC236}">
                    <a16:creationId xmlns:a16="http://schemas.microsoft.com/office/drawing/2014/main" id="{EF4A27DC-7609-4D9B-72BC-3208D69DEAA6}"/>
                  </a:ext>
                </a:extLst>
              </p:cNvPr>
              <p:cNvSpPr txBox="1"/>
              <p:nvPr/>
            </p:nvSpPr>
            <p:spPr>
              <a:xfrm>
                <a:off x="43389" y="14355106"/>
                <a:ext cx="2141726" cy="3293209"/>
              </a:xfrm>
              <a:prstGeom prst="rect">
                <a:avLst/>
              </a:prstGeom>
              <a:noFill/>
            </p:spPr>
            <p:txBody>
              <a:bodyPr wrap="square" lIns="91440" tIns="45720" rIns="91440" bIns="45720" rtlCol="0" anchor="t">
                <a:spAutoFit/>
              </a:bodyPr>
              <a:lstStyle/>
              <a:p>
                <a:r>
                  <a:rPr lang="en-US" sz="1000" dirty="0">
                    <a:highlight>
                      <a:srgbClr val="F8CBAD"/>
                    </a:highlight>
                  </a:rPr>
                  <a:t>Use all their senses in hands-on exploration of natural Material.</a:t>
                </a:r>
                <a:endParaRPr lang="en-US" sz="1000" dirty="0">
                  <a:highlight>
                    <a:srgbClr val="F8CBAD"/>
                  </a:highlight>
                  <a:ea typeface="Calibri"/>
                  <a:cs typeface="Calibri"/>
                </a:endParaRPr>
              </a:p>
              <a:p>
                <a:r>
                  <a:rPr lang="en-US" sz="1000" dirty="0">
                    <a:highlight>
                      <a:srgbClr val="F8CBAD"/>
                    </a:highlight>
                  </a:rPr>
                  <a:t>Explore collection of materials with</a:t>
                </a:r>
                <a:endParaRPr lang="en-US" sz="1000" dirty="0">
                  <a:highlight>
                    <a:srgbClr val="F8CBAD"/>
                  </a:highlight>
                  <a:ea typeface="Calibri"/>
                  <a:cs typeface="Calibri"/>
                </a:endParaRPr>
              </a:p>
              <a:p>
                <a:r>
                  <a:rPr lang="en-US" sz="1000" dirty="0">
                    <a:highlight>
                      <a:srgbClr val="F8CBAD"/>
                    </a:highlight>
                  </a:rPr>
                  <a:t>similar and/or different properties.</a:t>
                </a:r>
                <a:endParaRPr lang="en-US" sz="1000" dirty="0">
                  <a:highlight>
                    <a:srgbClr val="F8CBAD"/>
                  </a:highlight>
                  <a:ea typeface="Calibri"/>
                  <a:cs typeface="Calibri"/>
                </a:endParaRPr>
              </a:p>
              <a:p>
                <a:r>
                  <a:rPr lang="en-US" sz="1000" dirty="0">
                    <a:highlight>
                      <a:srgbClr val="F8CBAD"/>
                    </a:highlight>
                  </a:rPr>
                  <a:t>Talk about what they see, using a wide vocabulary.</a:t>
                </a:r>
                <a:endParaRPr lang="en-US" sz="1000" dirty="0">
                  <a:highlight>
                    <a:srgbClr val="F8CBAD"/>
                  </a:highlight>
                  <a:ea typeface="Calibri"/>
                  <a:cs typeface="Calibri"/>
                </a:endParaRPr>
              </a:p>
              <a:p>
                <a:r>
                  <a:rPr lang="en-US" sz="1000" dirty="0">
                    <a:highlight>
                      <a:srgbClr val="F8CBAD"/>
                    </a:highlight>
                    <a:ea typeface="Calibri"/>
                    <a:cs typeface="Calibri"/>
                  </a:rPr>
                  <a:t>Talk about the differences between materials and changes they notice.</a:t>
                </a:r>
                <a:endParaRPr lang="en-US" dirty="0"/>
              </a:p>
              <a:p>
                <a:r>
                  <a:rPr lang="en-US" sz="1000" dirty="0">
                    <a:highlight>
                      <a:srgbClr val="F8CBAD"/>
                    </a:highlight>
                    <a:ea typeface="Calibri"/>
                    <a:cs typeface="Calibri"/>
                  </a:rPr>
                  <a:t>Explore how things work.</a:t>
                </a:r>
                <a:endParaRPr lang="en-US" dirty="0"/>
              </a:p>
              <a:p>
                <a:r>
                  <a:rPr lang="en-US" sz="1000" dirty="0">
                    <a:highlight>
                      <a:srgbClr val="FFF2CC"/>
                    </a:highlight>
                  </a:rPr>
                  <a:t>Begin to make sense of their own life-story and family history.</a:t>
                </a:r>
                <a:endParaRPr lang="en-US" sz="1000" dirty="0">
                  <a:highlight>
                    <a:srgbClr val="FFF2CC"/>
                  </a:highlight>
                  <a:ea typeface="Calibri"/>
                  <a:cs typeface="Calibri"/>
                </a:endParaRPr>
              </a:p>
              <a:p>
                <a:r>
                  <a:rPr lang="en-US" sz="1000" dirty="0">
                    <a:highlight>
                      <a:srgbClr val="FFF2CC"/>
                    </a:highlight>
                    <a:ea typeface="Calibri"/>
                    <a:cs typeface="Calibri"/>
                  </a:rPr>
                  <a:t>Understand the key features of the life cycle of animal and plant.</a:t>
                </a:r>
                <a:endParaRPr lang="en-US" dirty="0">
                  <a:highlight>
                    <a:srgbClr val="FFF2CC"/>
                  </a:highlight>
                </a:endParaRPr>
              </a:p>
              <a:p>
                <a:r>
                  <a:rPr lang="en-US" sz="1000" dirty="0">
                    <a:highlight>
                      <a:srgbClr val="C5E0B4"/>
                    </a:highlight>
                  </a:rPr>
                  <a:t>Plant seeds and care for growing plants.</a:t>
                </a:r>
                <a:endParaRPr lang="en-US" sz="1000" dirty="0">
                  <a:highlight>
                    <a:srgbClr val="C5E0B4"/>
                  </a:highlight>
                  <a:ea typeface="Calibri"/>
                  <a:cs typeface="Calibri"/>
                </a:endParaRPr>
              </a:p>
              <a:p>
                <a:r>
                  <a:rPr lang="en-US" sz="1000" dirty="0">
                    <a:highlight>
                      <a:srgbClr val="C5E0B4"/>
                    </a:highlight>
                  </a:rPr>
                  <a:t>Begin to understand the need to care and respect for the natural environment and all living things</a:t>
                </a:r>
                <a:r>
                  <a:rPr lang="en-US" sz="1000" dirty="0"/>
                  <a:t>.</a:t>
                </a:r>
              </a:p>
              <a:p>
                <a:r>
                  <a:rPr lang="en-US" sz="1000" dirty="0">
                    <a:highlight>
                      <a:srgbClr val="BAFFFA"/>
                    </a:highlight>
                  </a:rPr>
                  <a:t>Explore and talk about the different forces they can feel.</a:t>
                </a:r>
                <a:endParaRPr lang="en-US" sz="1000" dirty="0">
                  <a:highlight>
                    <a:srgbClr val="BAFFFA"/>
                  </a:highlight>
                  <a:ea typeface="Calibri"/>
                  <a:cs typeface="Calibri"/>
                </a:endParaRPr>
              </a:p>
            </p:txBody>
          </p:sp>
          <p:cxnSp>
            <p:nvCxnSpPr>
              <p:cNvPr id="18" name="Straight Arrow Connector 17">
                <a:extLst>
                  <a:ext uri="{FF2B5EF4-FFF2-40B4-BE49-F238E27FC236}">
                    <a16:creationId xmlns:a16="http://schemas.microsoft.com/office/drawing/2014/main" id="{9EA42DB8-08FA-F618-624E-5FF976E15A64}"/>
                  </a:ext>
                </a:extLst>
              </p:cNvPr>
              <p:cNvCxnSpPr>
                <a:cxnSpLocks/>
                <a:stCxn id="46" idx="1"/>
              </p:cNvCxnSpPr>
              <p:nvPr/>
            </p:nvCxnSpPr>
            <p:spPr>
              <a:xfrm flipH="1">
                <a:off x="1938966" y="15639208"/>
                <a:ext cx="332059" cy="3835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id="{103BB366-3772-A73A-CC1F-D810498AA83E}"/>
                  </a:ext>
                </a:extLst>
              </p:cNvPr>
              <p:cNvSpPr txBox="1"/>
              <p:nvPr/>
            </p:nvSpPr>
            <p:spPr>
              <a:xfrm>
                <a:off x="5374035" y="13506106"/>
                <a:ext cx="1596945" cy="523220"/>
              </a:xfrm>
              <a:prstGeom prst="rect">
                <a:avLst/>
              </a:prstGeom>
              <a:noFill/>
            </p:spPr>
            <p:txBody>
              <a:bodyPr wrap="square" rtlCol="0">
                <a:spAutoFit/>
              </a:bodyPr>
              <a:lstStyle/>
              <a:p>
                <a:r>
                  <a:rPr lang="en-US" sz="1400" b="1" dirty="0"/>
                  <a:t>Animals including humans</a:t>
                </a:r>
                <a:endParaRPr lang="en-GB" sz="1400" b="1" dirty="0"/>
              </a:p>
            </p:txBody>
          </p:sp>
          <p:sp>
            <p:nvSpPr>
              <p:cNvPr id="35" name="TextBox 34">
                <a:extLst>
                  <a:ext uri="{FF2B5EF4-FFF2-40B4-BE49-F238E27FC236}">
                    <a16:creationId xmlns:a16="http://schemas.microsoft.com/office/drawing/2014/main" id="{1EB38F0E-B419-C8DE-096A-DDBA97E99DBC}"/>
                  </a:ext>
                </a:extLst>
              </p:cNvPr>
              <p:cNvSpPr txBox="1"/>
              <p:nvPr/>
            </p:nvSpPr>
            <p:spPr>
              <a:xfrm>
                <a:off x="3520298" y="13391247"/>
                <a:ext cx="1339833" cy="738664"/>
              </a:xfrm>
              <a:prstGeom prst="rect">
                <a:avLst/>
              </a:prstGeom>
              <a:noFill/>
            </p:spPr>
            <p:txBody>
              <a:bodyPr wrap="square" rtlCol="0">
                <a:spAutoFit/>
              </a:bodyPr>
              <a:lstStyle/>
              <a:p>
                <a:r>
                  <a:rPr lang="en-US" sz="1400" b="1" dirty="0"/>
                  <a:t>Living things and their habitats-Plants</a:t>
                </a:r>
                <a:endParaRPr lang="en-GB" sz="1400" b="1" dirty="0"/>
              </a:p>
            </p:txBody>
          </p:sp>
          <p:sp>
            <p:nvSpPr>
              <p:cNvPr id="45" name="TextBox 44">
                <a:extLst>
                  <a:ext uri="{FF2B5EF4-FFF2-40B4-BE49-F238E27FC236}">
                    <a16:creationId xmlns:a16="http://schemas.microsoft.com/office/drawing/2014/main" id="{943419B3-3BEA-88A6-C92F-55728A2B41BF}"/>
                  </a:ext>
                </a:extLst>
              </p:cNvPr>
              <p:cNvSpPr txBox="1"/>
              <p:nvPr/>
            </p:nvSpPr>
            <p:spPr>
              <a:xfrm>
                <a:off x="8654814" y="12722982"/>
                <a:ext cx="1065449" cy="738664"/>
              </a:xfrm>
              <a:prstGeom prst="rect">
                <a:avLst/>
              </a:prstGeom>
              <a:noFill/>
            </p:spPr>
            <p:txBody>
              <a:bodyPr wrap="square" rtlCol="0">
                <a:spAutoFit/>
              </a:bodyPr>
              <a:lstStyle/>
              <a:p>
                <a:r>
                  <a:rPr lang="en-US" sz="1400" b="1" dirty="0"/>
                  <a:t>Exploring</a:t>
                </a:r>
              </a:p>
              <a:p>
                <a:r>
                  <a:rPr lang="en-US" sz="1400" b="1" dirty="0"/>
                  <a:t> everyday materials</a:t>
                </a:r>
                <a:endParaRPr lang="en-GB" sz="1400" b="1" dirty="0"/>
              </a:p>
            </p:txBody>
          </p:sp>
          <p:sp>
            <p:nvSpPr>
              <p:cNvPr id="47" name="TextBox 46">
                <a:extLst>
                  <a:ext uri="{FF2B5EF4-FFF2-40B4-BE49-F238E27FC236}">
                    <a16:creationId xmlns:a16="http://schemas.microsoft.com/office/drawing/2014/main" id="{FD8C9C56-D068-373B-334C-501D97A50E0E}"/>
                  </a:ext>
                </a:extLst>
              </p:cNvPr>
              <p:cNvSpPr txBox="1"/>
              <p:nvPr/>
            </p:nvSpPr>
            <p:spPr>
              <a:xfrm>
                <a:off x="7867896" y="11936039"/>
                <a:ext cx="1596945" cy="307777"/>
              </a:xfrm>
              <a:prstGeom prst="rect">
                <a:avLst/>
              </a:prstGeom>
              <a:noFill/>
            </p:spPr>
            <p:txBody>
              <a:bodyPr wrap="square" rtlCol="0">
                <a:spAutoFit/>
              </a:bodyPr>
              <a:lstStyle/>
              <a:p>
                <a:r>
                  <a:rPr lang="en-US" sz="1400" b="1" dirty="0"/>
                  <a:t>Seasonal Changes</a:t>
                </a:r>
                <a:endParaRPr lang="en-GB" sz="1400" b="1" dirty="0"/>
              </a:p>
            </p:txBody>
          </p:sp>
          <p:sp>
            <p:nvSpPr>
              <p:cNvPr id="48" name="TextBox 47">
                <a:extLst>
                  <a:ext uri="{FF2B5EF4-FFF2-40B4-BE49-F238E27FC236}">
                    <a16:creationId xmlns:a16="http://schemas.microsoft.com/office/drawing/2014/main" id="{9540EBC2-F3F3-920D-A1D3-632A11902EC4}"/>
                  </a:ext>
                </a:extLst>
              </p:cNvPr>
              <p:cNvSpPr txBox="1"/>
              <p:nvPr/>
            </p:nvSpPr>
            <p:spPr>
              <a:xfrm>
                <a:off x="5542938" y="11380668"/>
                <a:ext cx="1482278" cy="523220"/>
              </a:xfrm>
              <a:prstGeom prst="rect">
                <a:avLst/>
              </a:prstGeom>
              <a:noFill/>
            </p:spPr>
            <p:txBody>
              <a:bodyPr wrap="square" rtlCol="0">
                <a:spAutoFit/>
              </a:bodyPr>
              <a:lstStyle/>
              <a:p>
                <a:r>
                  <a:rPr lang="en-US" sz="1400" b="1" dirty="0"/>
                  <a:t>Living things and their habitats</a:t>
                </a:r>
                <a:endParaRPr lang="en-GB" sz="1400" b="1" dirty="0"/>
              </a:p>
            </p:txBody>
          </p:sp>
          <p:sp>
            <p:nvSpPr>
              <p:cNvPr id="54" name="TextBox 53">
                <a:extLst>
                  <a:ext uri="{FF2B5EF4-FFF2-40B4-BE49-F238E27FC236}">
                    <a16:creationId xmlns:a16="http://schemas.microsoft.com/office/drawing/2014/main" id="{EA9A65F8-EB4B-35B7-200B-9D3B156A4FE2}"/>
                  </a:ext>
                </a:extLst>
              </p:cNvPr>
              <p:cNvSpPr txBox="1"/>
              <p:nvPr/>
            </p:nvSpPr>
            <p:spPr>
              <a:xfrm>
                <a:off x="2499607" y="11266264"/>
                <a:ext cx="906888" cy="738664"/>
              </a:xfrm>
              <a:prstGeom prst="rect">
                <a:avLst/>
              </a:prstGeom>
              <a:noFill/>
            </p:spPr>
            <p:txBody>
              <a:bodyPr wrap="square" rtlCol="0">
                <a:spAutoFit/>
              </a:bodyPr>
              <a:lstStyle/>
              <a:p>
                <a:r>
                  <a:rPr lang="en-US" sz="1400" b="1" dirty="0"/>
                  <a:t>Animals including humans</a:t>
                </a:r>
                <a:endParaRPr lang="en-GB" sz="1400" b="1" dirty="0"/>
              </a:p>
            </p:txBody>
          </p:sp>
          <p:sp>
            <p:nvSpPr>
              <p:cNvPr id="58" name="TextBox 57">
                <a:extLst>
                  <a:ext uri="{FF2B5EF4-FFF2-40B4-BE49-F238E27FC236}">
                    <a16:creationId xmlns:a16="http://schemas.microsoft.com/office/drawing/2014/main" id="{FEB234CD-A014-0D11-7727-4E6F5A6D57A9}"/>
                  </a:ext>
                </a:extLst>
              </p:cNvPr>
              <p:cNvSpPr txBox="1"/>
              <p:nvPr/>
            </p:nvSpPr>
            <p:spPr>
              <a:xfrm>
                <a:off x="1269712" y="9545797"/>
                <a:ext cx="906888" cy="738664"/>
              </a:xfrm>
              <a:prstGeom prst="rect">
                <a:avLst/>
              </a:prstGeom>
              <a:noFill/>
            </p:spPr>
            <p:txBody>
              <a:bodyPr wrap="square" rtlCol="0">
                <a:spAutoFit/>
              </a:bodyPr>
              <a:lstStyle/>
              <a:p>
                <a:r>
                  <a:rPr lang="en-US" sz="1400" b="1" dirty="0"/>
                  <a:t>Use of everyday materials</a:t>
                </a:r>
                <a:endParaRPr lang="en-GB" sz="1400" b="1" dirty="0"/>
              </a:p>
            </p:txBody>
          </p:sp>
          <p:sp>
            <p:nvSpPr>
              <p:cNvPr id="67" name="TextBox 66">
                <a:extLst>
                  <a:ext uri="{FF2B5EF4-FFF2-40B4-BE49-F238E27FC236}">
                    <a16:creationId xmlns:a16="http://schemas.microsoft.com/office/drawing/2014/main" id="{00ED68CD-5639-F1F0-E580-6875D9E08242}"/>
                  </a:ext>
                </a:extLst>
              </p:cNvPr>
              <p:cNvSpPr txBox="1"/>
              <p:nvPr/>
            </p:nvSpPr>
            <p:spPr>
              <a:xfrm>
                <a:off x="4057395" y="11551655"/>
                <a:ext cx="750404" cy="315601"/>
              </a:xfrm>
              <a:prstGeom prst="rect">
                <a:avLst/>
              </a:prstGeom>
              <a:noFill/>
            </p:spPr>
            <p:txBody>
              <a:bodyPr wrap="square" rtlCol="0">
                <a:spAutoFit/>
              </a:bodyPr>
              <a:lstStyle/>
              <a:p>
                <a:r>
                  <a:rPr lang="en-US" sz="1400" b="1" dirty="0"/>
                  <a:t>Plants</a:t>
                </a:r>
                <a:endParaRPr lang="en-GB" sz="1400" b="1" dirty="0"/>
              </a:p>
            </p:txBody>
          </p:sp>
          <p:sp>
            <p:nvSpPr>
              <p:cNvPr id="71" name="TextBox 70">
                <a:extLst>
                  <a:ext uri="{FF2B5EF4-FFF2-40B4-BE49-F238E27FC236}">
                    <a16:creationId xmlns:a16="http://schemas.microsoft.com/office/drawing/2014/main" id="{4391FF8D-270F-1B01-1C90-DE7E83AD2B09}"/>
                  </a:ext>
                </a:extLst>
              </p:cNvPr>
              <p:cNvSpPr txBox="1"/>
              <p:nvPr/>
            </p:nvSpPr>
            <p:spPr>
              <a:xfrm>
                <a:off x="3842058" y="8931341"/>
                <a:ext cx="1482278" cy="738664"/>
              </a:xfrm>
              <a:prstGeom prst="rect">
                <a:avLst/>
              </a:prstGeom>
              <a:noFill/>
            </p:spPr>
            <p:txBody>
              <a:bodyPr wrap="square" rtlCol="0">
                <a:spAutoFit/>
              </a:bodyPr>
              <a:lstStyle/>
              <a:p>
                <a:r>
                  <a:rPr lang="en-US" sz="1400" b="1" dirty="0"/>
                  <a:t>Living things and their habitats-Plants</a:t>
                </a:r>
                <a:endParaRPr lang="en-GB" sz="1400" b="1" dirty="0"/>
              </a:p>
            </p:txBody>
          </p:sp>
          <p:sp>
            <p:nvSpPr>
              <p:cNvPr id="72" name="TextBox 71">
                <a:extLst>
                  <a:ext uri="{FF2B5EF4-FFF2-40B4-BE49-F238E27FC236}">
                    <a16:creationId xmlns:a16="http://schemas.microsoft.com/office/drawing/2014/main" id="{E34FC94D-1A5C-4C8F-51CC-0C0E51FD5784}"/>
                  </a:ext>
                </a:extLst>
              </p:cNvPr>
              <p:cNvSpPr txBox="1"/>
              <p:nvPr/>
            </p:nvSpPr>
            <p:spPr>
              <a:xfrm>
                <a:off x="5559594" y="8876098"/>
                <a:ext cx="906888" cy="738664"/>
              </a:xfrm>
              <a:prstGeom prst="rect">
                <a:avLst/>
              </a:prstGeom>
              <a:noFill/>
            </p:spPr>
            <p:txBody>
              <a:bodyPr wrap="square" rtlCol="0">
                <a:spAutoFit/>
              </a:bodyPr>
              <a:lstStyle/>
              <a:p>
                <a:r>
                  <a:rPr lang="en-US" sz="1400" b="1" dirty="0"/>
                  <a:t>Animals including humans</a:t>
                </a:r>
                <a:endParaRPr lang="en-GB" sz="1400" b="1" dirty="0"/>
              </a:p>
            </p:txBody>
          </p:sp>
          <p:sp>
            <p:nvSpPr>
              <p:cNvPr id="83" name="TextBox 82">
                <a:extLst>
                  <a:ext uri="{FF2B5EF4-FFF2-40B4-BE49-F238E27FC236}">
                    <a16:creationId xmlns:a16="http://schemas.microsoft.com/office/drawing/2014/main" id="{7AA3E8B2-8459-F90F-44AB-76B2FC2DA4CA}"/>
                  </a:ext>
                </a:extLst>
              </p:cNvPr>
              <p:cNvSpPr txBox="1"/>
              <p:nvPr/>
            </p:nvSpPr>
            <p:spPr>
              <a:xfrm>
                <a:off x="8294225" y="7327666"/>
                <a:ext cx="906888" cy="307777"/>
              </a:xfrm>
              <a:prstGeom prst="rect">
                <a:avLst/>
              </a:prstGeom>
              <a:noFill/>
            </p:spPr>
            <p:txBody>
              <a:bodyPr wrap="square" rtlCol="0">
                <a:spAutoFit/>
              </a:bodyPr>
              <a:lstStyle/>
              <a:p>
                <a:r>
                  <a:rPr lang="en-US" sz="1400" b="1" dirty="0"/>
                  <a:t>Light</a:t>
                </a:r>
                <a:endParaRPr lang="en-GB" sz="1400" b="1" dirty="0"/>
              </a:p>
            </p:txBody>
          </p:sp>
          <p:sp>
            <p:nvSpPr>
              <p:cNvPr id="85" name="TextBox 84">
                <a:extLst>
                  <a:ext uri="{FF2B5EF4-FFF2-40B4-BE49-F238E27FC236}">
                    <a16:creationId xmlns:a16="http://schemas.microsoft.com/office/drawing/2014/main" id="{B0CA07FD-F339-221F-6794-C62B4DEDFDAD}"/>
                  </a:ext>
                </a:extLst>
              </p:cNvPr>
              <p:cNvSpPr txBox="1"/>
              <p:nvPr/>
            </p:nvSpPr>
            <p:spPr>
              <a:xfrm>
                <a:off x="6921017" y="9109242"/>
                <a:ext cx="906888" cy="307777"/>
              </a:xfrm>
              <a:prstGeom prst="rect">
                <a:avLst/>
              </a:prstGeom>
              <a:noFill/>
            </p:spPr>
            <p:txBody>
              <a:bodyPr wrap="square" rtlCol="0">
                <a:spAutoFit/>
              </a:bodyPr>
              <a:lstStyle/>
              <a:p>
                <a:r>
                  <a:rPr lang="en-US" sz="1400" b="1" dirty="0"/>
                  <a:t>Rocks</a:t>
                </a:r>
                <a:endParaRPr lang="en-GB" sz="1400" b="1" dirty="0"/>
              </a:p>
            </p:txBody>
          </p:sp>
          <p:sp>
            <p:nvSpPr>
              <p:cNvPr id="88" name="TextBox 87">
                <a:extLst>
                  <a:ext uri="{FF2B5EF4-FFF2-40B4-BE49-F238E27FC236}">
                    <a16:creationId xmlns:a16="http://schemas.microsoft.com/office/drawing/2014/main" id="{6EC68DDB-D8BA-5D81-9806-4B0D5D4CEA7B}"/>
                  </a:ext>
                </a:extLst>
              </p:cNvPr>
              <p:cNvSpPr txBox="1"/>
              <p:nvPr/>
            </p:nvSpPr>
            <p:spPr>
              <a:xfrm>
                <a:off x="8093914" y="8549925"/>
                <a:ext cx="906888" cy="738664"/>
              </a:xfrm>
              <a:prstGeom prst="rect">
                <a:avLst/>
              </a:prstGeom>
              <a:noFill/>
            </p:spPr>
            <p:txBody>
              <a:bodyPr wrap="square" rtlCol="0">
                <a:spAutoFit/>
              </a:bodyPr>
              <a:lstStyle/>
              <a:p>
                <a:r>
                  <a:rPr lang="en-US" sz="1400" b="1" dirty="0"/>
                  <a:t>Forces and Magnets</a:t>
                </a:r>
                <a:endParaRPr lang="en-GB" sz="1400" b="1" dirty="0"/>
              </a:p>
            </p:txBody>
          </p:sp>
          <p:sp>
            <p:nvSpPr>
              <p:cNvPr id="89" name="TextBox 88">
                <a:extLst>
                  <a:ext uri="{FF2B5EF4-FFF2-40B4-BE49-F238E27FC236}">
                    <a16:creationId xmlns:a16="http://schemas.microsoft.com/office/drawing/2014/main" id="{8726577E-5AC5-CC1B-66D3-733644C9EB93}"/>
                  </a:ext>
                </a:extLst>
              </p:cNvPr>
              <p:cNvSpPr txBox="1"/>
              <p:nvPr/>
            </p:nvSpPr>
            <p:spPr>
              <a:xfrm>
                <a:off x="5534329" y="6949829"/>
                <a:ext cx="1482278" cy="523220"/>
              </a:xfrm>
              <a:prstGeom prst="rect">
                <a:avLst/>
              </a:prstGeom>
              <a:noFill/>
            </p:spPr>
            <p:txBody>
              <a:bodyPr wrap="square" rtlCol="0">
                <a:spAutoFit/>
              </a:bodyPr>
              <a:lstStyle/>
              <a:p>
                <a:r>
                  <a:rPr lang="en-US" sz="1400" b="1" dirty="0"/>
                  <a:t>Living things and their habitats</a:t>
                </a:r>
                <a:endParaRPr lang="en-GB" sz="1400" b="1" dirty="0"/>
              </a:p>
            </p:txBody>
          </p:sp>
          <p:sp>
            <p:nvSpPr>
              <p:cNvPr id="92" name="TextBox 91">
                <a:extLst>
                  <a:ext uri="{FF2B5EF4-FFF2-40B4-BE49-F238E27FC236}">
                    <a16:creationId xmlns:a16="http://schemas.microsoft.com/office/drawing/2014/main" id="{9B8CC7CF-9247-699F-1696-F8022B2C0400}"/>
                  </a:ext>
                </a:extLst>
              </p:cNvPr>
              <p:cNvSpPr txBox="1"/>
              <p:nvPr/>
            </p:nvSpPr>
            <p:spPr>
              <a:xfrm>
                <a:off x="4272163" y="6868919"/>
                <a:ext cx="906888" cy="738664"/>
              </a:xfrm>
              <a:prstGeom prst="rect">
                <a:avLst/>
              </a:prstGeom>
              <a:noFill/>
            </p:spPr>
            <p:txBody>
              <a:bodyPr wrap="square" rtlCol="0">
                <a:spAutoFit/>
              </a:bodyPr>
              <a:lstStyle/>
              <a:p>
                <a:r>
                  <a:rPr lang="en-US" sz="1400" b="1" dirty="0"/>
                  <a:t>Animals including humans</a:t>
                </a:r>
                <a:endParaRPr lang="en-GB" sz="1400" b="1" dirty="0"/>
              </a:p>
            </p:txBody>
          </p:sp>
          <p:sp>
            <p:nvSpPr>
              <p:cNvPr id="93" name="TextBox 92">
                <a:extLst>
                  <a:ext uri="{FF2B5EF4-FFF2-40B4-BE49-F238E27FC236}">
                    <a16:creationId xmlns:a16="http://schemas.microsoft.com/office/drawing/2014/main" id="{5B6BCFAB-DA5B-EE55-149D-D6878A198134}"/>
                  </a:ext>
                </a:extLst>
              </p:cNvPr>
              <p:cNvSpPr txBox="1"/>
              <p:nvPr/>
            </p:nvSpPr>
            <p:spPr>
              <a:xfrm>
                <a:off x="3039057" y="6984410"/>
                <a:ext cx="906888" cy="523220"/>
              </a:xfrm>
              <a:prstGeom prst="rect">
                <a:avLst/>
              </a:prstGeom>
              <a:noFill/>
            </p:spPr>
            <p:txBody>
              <a:bodyPr wrap="square" rtlCol="0">
                <a:spAutoFit/>
              </a:bodyPr>
              <a:lstStyle/>
              <a:p>
                <a:r>
                  <a:rPr lang="en-US" sz="1400" b="1" dirty="0"/>
                  <a:t>States of Matter</a:t>
                </a:r>
                <a:endParaRPr lang="en-GB" sz="1400" b="1" dirty="0"/>
              </a:p>
            </p:txBody>
          </p:sp>
          <p:sp>
            <p:nvSpPr>
              <p:cNvPr id="94" name="TextBox 93">
                <a:extLst>
                  <a:ext uri="{FF2B5EF4-FFF2-40B4-BE49-F238E27FC236}">
                    <a16:creationId xmlns:a16="http://schemas.microsoft.com/office/drawing/2014/main" id="{3BA4CDC8-8C7E-2C98-0E98-19E994FEECB9}"/>
                  </a:ext>
                </a:extLst>
              </p:cNvPr>
              <p:cNvSpPr txBox="1"/>
              <p:nvPr/>
            </p:nvSpPr>
            <p:spPr>
              <a:xfrm>
                <a:off x="2122545" y="7027015"/>
                <a:ext cx="906888" cy="307777"/>
              </a:xfrm>
              <a:prstGeom prst="rect">
                <a:avLst/>
              </a:prstGeom>
              <a:noFill/>
            </p:spPr>
            <p:txBody>
              <a:bodyPr wrap="square" rtlCol="0">
                <a:spAutoFit/>
              </a:bodyPr>
              <a:lstStyle/>
              <a:p>
                <a:r>
                  <a:rPr lang="en-US" sz="1400" b="1" dirty="0"/>
                  <a:t>Sound</a:t>
                </a:r>
                <a:endParaRPr lang="en-GB" sz="1400" b="1" dirty="0"/>
              </a:p>
            </p:txBody>
          </p:sp>
          <p:sp>
            <p:nvSpPr>
              <p:cNvPr id="95" name="TextBox 94">
                <a:extLst>
                  <a:ext uri="{FF2B5EF4-FFF2-40B4-BE49-F238E27FC236}">
                    <a16:creationId xmlns:a16="http://schemas.microsoft.com/office/drawing/2014/main" id="{7FF1089D-AFE7-36A0-45A9-3AAD092EACA2}"/>
                  </a:ext>
                </a:extLst>
              </p:cNvPr>
              <p:cNvSpPr txBox="1"/>
              <p:nvPr/>
            </p:nvSpPr>
            <p:spPr>
              <a:xfrm>
                <a:off x="1564784" y="5078708"/>
                <a:ext cx="1011205" cy="307777"/>
              </a:xfrm>
              <a:prstGeom prst="rect">
                <a:avLst/>
              </a:prstGeom>
              <a:noFill/>
            </p:spPr>
            <p:txBody>
              <a:bodyPr wrap="square" rtlCol="0">
                <a:spAutoFit/>
              </a:bodyPr>
              <a:lstStyle/>
              <a:p>
                <a:r>
                  <a:rPr lang="en-US" sz="1400" b="1" dirty="0"/>
                  <a:t>Electricity</a:t>
                </a:r>
                <a:endParaRPr lang="en-GB" sz="1400" b="1" dirty="0"/>
              </a:p>
            </p:txBody>
          </p:sp>
          <p:sp>
            <p:nvSpPr>
              <p:cNvPr id="96" name="TextBox 95">
                <a:extLst>
                  <a:ext uri="{FF2B5EF4-FFF2-40B4-BE49-F238E27FC236}">
                    <a16:creationId xmlns:a16="http://schemas.microsoft.com/office/drawing/2014/main" id="{29A0343A-09A8-AB88-51B7-84F806144229}"/>
                  </a:ext>
                </a:extLst>
              </p:cNvPr>
              <p:cNvSpPr txBox="1"/>
              <p:nvPr/>
            </p:nvSpPr>
            <p:spPr>
              <a:xfrm>
                <a:off x="3529272" y="4767059"/>
                <a:ext cx="1482278" cy="523220"/>
              </a:xfrm>
              <a:prstGeom prst="rect">
                <a:avLst/>
              </a:prstGeom>
              <a:noFill/>
            </p:spPr>
            <p:txBody>
              <a:bodyPr wrap="square" rtlCol="0">
                <a:spAutoFit/>
              </a:bodyPr>
              <a:lstStyle/>
              <a:p>
                <a:r>
                  <a:rPr lang="en-US" sz="1400" b="1" dirty="0"/>
                  <a:t>Living things and their habitats</a:t>
                </a:r>
                <a:endParaRPr lang="en-GB" sz="1400" b="1" dirty="0"/>
              </a:p>
            </p:txBody>
          </p:sp>
          <p:sp>
            <p:nvSpPr>
              <p:cNvPr id="98" name="TextBox 97">
                <a:extLst>
                  <a:ext uri="{FF2B5EF4-FFF2-40B4-BE49-F238E27FC236}">
                    <a16:creationId xmlns:a16="http://schemas.microsoft.com/office/drawing/2014/main" id="{2C94CCAC-5BB1-3418-A01F-73DCA4416EE2}"/>
                  </a:ext>
                </a:extLst>
              </p:cNvPr>
              <p:cNvSpPr txBox="1"/>
              <p:nvPr/>
            </p:nvSpPr>
            <p:spPr>
              <a:xfrm>
                <a:off x="5427885" y="4684701"/>
                <a:ext cx="906888" cy="738664"/>
              </a:xfrm>
              <a:prstGeom prst="rect">
                <a:avLst/>
              </a:prstGeom>
              <a:noFill/>
            </p:spPr>
            <p:txBody>
              <a:bodyPr wrap="square" rtlCol="0">
                <a:spAutoFit/>
              </a:bodyPr>
              <a:lstStyle/>
              <a:p>
                <a:r>
                  <a:rPr lang="en-US" sz="1400" b="1" dirty="0"/>
                  <a:t>Animals including humans</a:t>
                </a:r>
                <a:endParaRPr lang="en-GB" sz="1400" b="1" dirty="0"/>
              </a:p>
            </p:txBody>
          </p:sp>
          <p:sp>
            <p:nvSpPr>
              <p:cNvPr id="99" name="TextBox 98">
                <a:extLst>
                  <a:ext uri="{FF2B5EF4-FFF2-40B4-BE49-F238E27FC236}">
                    <a16:creationId xmlns:a16="http://schemas.microsoft.com/office/drawing/2014/main" id="{5DF9A985-CA6B-EF1A-DED0-D5ABDA1E21C4}"/>
                  </a:ext>
                </a:extLst>
              </p:cNvPr>
              <p:cNvSpPr txBox="1"/>
              <p:nvPr/>
            </p:nvSpPr>
            <p:spPr>
              <a:xfrm>
                <a:off x="6820671" y="4673148"/>
                <a:ext cx="1007233" cy="738664"/>
              </a:xfrm>
              <a:prstGeom prst="rect">
                <a:avLst/>
              </a:prstGeom>
              <a:noFill/>
            </p:spPr>
            <p:txBody>
              <a:bodyPr wrap="square" rtlCol="0">
                <a:spAutoFit/>
              </a:bodyPr>
              <a:lstStyle/>
              <a:p>
                <a:r>
                  <a:rPr lang="en-US" sz="1400" b="1" dirty="0"/>
                  <a:t>Properties of Materials</a:t>
                </a:r>
                <a:endParaRPr lang="en-GB" sz="1400" b="1" dirty="0"/>
              </a:p>
            </p:txBody>
          </p:sp>
          <p:sp>
            <p:nvSpPr>
              <p:cNvPr id="100" name="TextBox 99">
                <a:extLst>
                  <a:ext uri="{FF2B5EF4-FFF2-40B4-BE49-F238E27FC236}">
                    <a16:creationId xmlns:a16="http://schemas.microsoft.com/office/drawing/2014/main" id="{881D82B3-C069-F713-41AF-8052C5CF71A8}"/>
                  </a:ext>
                </a:extLst>
              </p:cNvPr>
              <p:cNvSpPr txBox="1"/>
              <p:nvPr/>
            </p:nvSpPr>
            <p:spPr>
              <a:xfrm>
                <a:off x="8319352" y="4429239"/>
                <a:ext cx="906888" cy="307777"/>
              </a:xfrm>
              <a:prstGeom prst="rect">
                <a:avLst/>
              </a:prstGeom>
              <a:noFill/>
            </p:spPr>
            <p:txBody>
              <a:bodyPr wrap="square" rtlCol="0">
                <a:spAutoFit/>
              </a:bodyPr>
              <a:lstStyle/>
              <a:p>
                <a:r>
                  <a:rPr lang="en-US" sz="1400" b="1" dirty="0"/>
                  <a:t>Forces</a:t>
                </a:r>
                <a:endParaRPr lang="en-GB" sz="1400" b="1" dirty="0"/>
              </a:p>
            </p:txBody>
          </p:sp>
          <p:sp>
            <p:nvSpPr>
              <p:cNvPr id="108" name="TextBox 107">
                <a:extLst>
                  <a:ext uri="{FF2B5EF4-FFF2-40B4-BE49-F238E27FC236}">
                    <a16:creationId xmlns:a16="http://schemas.microsoft.com/office/drawing/2014/main" id="{6726BB30-838D-1905-5022-BE53EC394BDF}"/>
                  </a:ext>
                </a:extLst>
              </p:cNvPr>
              <p:cNvSpPr txBox="1"/>
              <p:nvPr/>
            </p:nvSpPr>
            <p:spPr>
              <a:xfrm>
                <a:off x="8294225" y="3133790"/>
                <a:ext cx="906888" cy="523220"/>
              </a:xfrm>
              <a:prstGeom prst="rect">
                <a:avLst/>
              </a:prstGeom>
              <a:noFill/>
            </p:spPr>
            <p:txBody>
              <a:bodyPr wrap="square" rtlCol="0">
                <a:spAutoFit/>
              </a:bodyPr>
              <a:lstStyle/>
              <a:p>
                <a:r>
                  <a:rPr lang="en-US" sz="1400" b="1" dirty="0"/>
                  <a:t>Earth and Space</a:t>
                </a:r>
                <a:endParaRPr lang="en-GB" sz="1400" b="1" dirty="0"/>
              </a:p>
            </p:txBody>
          </p:sp>
          <p:sp>
            <p:nvSpPr>
              <p:cNvPr id="112" name="TextBox 111">
                <a:extLst>
                  <a:ext uri="{FF2B5EF4-FFF2-40B4-BE49-F238E27FC236}">
                    <a16:creationId xmlns:a16="http://schemas.microsoft.com/office/drawing/2014/main" id="{4AB16C2E-B486-EB47-6B7D-2391FA71F59E}"/>
                  </a:ext>
                </a:extLst>
              </p:cNvPr>
              <p:cNvSpPr txBox="1"/>
              <p:nvPr/>
            </p:nvSpPr>
            <p:spPr>
              <a:xfrm>
                <a:off x="5496326" y="2763154"/>
                <a:ext cx="1482278" cy="523220"/>
              </a:xfrm>
              <a:prstGeom prst="rect">
                <a:avLst/>
              </a:prstGeom>
              <a:noFill/>
            </p:spPr>
            <p:txBody>
              <a:bodyPr wrap="square" rtlCol="0">
                <a:spAutoFit/>
              </a:bodyPr>
              <a:lstStyle/>
              <a:p>
                <a:r>
                  <a:rPr lang="en-US" sz="1400" b="1" dirty="0"/>
                  <a:t>Living things and their habitats</a:t>
                </a:r>
                <a:endParaRPr lang="en-GB" sz="1400" b="1" dirty="0"/>
              </a:p>
            </p:txBody>
          </p:sp>
          <p:sp>
            <p:nvSpPr>
              <p:cNvPr id="113" name="TextBox 112">
                <a:extLst>
                  <a:ext uri="{FF2B5EF4-FFF2-40B4-BE49-F238E27FC236}">
                    <a16:creationId xmlns:a16="http://schemas.microsoft.com/office/drawing/2014/main" id="{C5566DD9-A72D-7F0C-FC68-52E5BDD1BE55}"/>
                  </a:ext>
                </a:extLst>
              </p:cNvPr>
              <p:cNvSpPr txBox="1"/>
              <p:nvPr/>
            </p:nvSpPr>
            <p:spPr>
              <a:xfrm>
                <a:off x="2494563" y="2623880"/>
                <a:ext cx="906888" cy="738664"/>
              </a:xfrm>
              <a:prstGeom prst="rect">
                <a:avLst/>
              </a:prstGeom>
              <a:noFill/>
            </p:spPr>
            <p:txBody>
              <a:bodyPr wrap="square" rtlCol="0">
                <a:spAutoFit/>
              </a:bodyPr>
              <a:lstStyle/>
              <a:p>
                <a:r>
                  <a:rPr lang="en-US" sz="1400" b="1" dirty="0"/>
                  <a:t>Animals including humans</a:t>
                </a:r>
                <a:endParaRPr lang="en-GB" sz="1400" b="1" dirty="0"/>
              </a:p>
            </p:txBody>
          </p:sp>
          <p:sp>
            <p:nvSpPr>
              <p:cNvPr id="115" name="TextBox 114">
                <a:extLst>
                  <a:ext uri="{FF2B5EF4-FFF2-40B4-BE49-F238E27FC236}">
                    <a16:creationId xmlns:a16="http://schemas.microsoft.com/office/drawing/2014/main" id="{A383A458-48EB-C14C-95BA-F297DC8F7EF0}"/>
                  </a:ext>
                </a:extLst>
              </p:cNvPr>
              <p:cNvSpPr txBox="1"/>
              <p:nvPr/>
            </p:nvSpPr>
            <p:spPr>
              <a:xfrm>
                <a:off x="1311231" y="2992801"/>
                <a:ext cx="906888" cy="307777"/>
              </a:xfrm>
              <a:prstGeom prst="rect">
                <a:avLst/>
              </a:prstGeom>
              <a:noFill/>
            </p:spPr>
            <p:txBody>
              <a:bodyPr wrap="square" rtlCol="0">
                <a:spAutoFit/>
              </a:bodyPr>
              <a:lstStyle/>
              <a:p>
                <a:r>
                  <a:rPr lang="en-US" sz="1400" b="1" dirty="0"/>
                  <a:t>Light</a:t>
                </a:r>
                <a:endParaRPr lang="en-GB" sz="1400" b="1" dirty="0"/>
              </a:p>
            </p:txBody>
          </p:sp>
          <p:sp>
            <p:nvSpPr>
              <p:cNvPr id="125" name="TextBox 124">
                <a:extLst>
                  <a:ext uri="{FF2B5EF4-FFF2-40B4-BE49-F238E27FC236}">
                    <a16:creationId xmlns:a16="http://schemas.microsoft.com/office/drawing/2014/main" id="{FE8452C8-35E5-BC02-F139-3DCB568036AD}"/>
                  </a:ext>
                </a:extLst>
              </p:cNvPr>
              <p:cNvSpPr txBox="1"/>
              <p:nvPr/>
            </p:nvSpPr>
            <p:spPr>
              <a:xfrm>
                <a:off x="1161106" y="2090692"/>
                <a:ext cx="1011205" cy="307777"/>
              </a:xfrm>
              <a:prstGeom prst="rect">
                <a:avLst/>
              </a:prstGeom>
              <a:noFill/>
            </p:spPr>
            <p:txBody>
              <a:bodyPr wrap="square" rtlCol="0">
                <a:spAutoFit/>
              </a:bodyPr>
              <a:lstStyle/>
              <a:p>
                <a:r>
                  <a:rPr lang="en-US" sz="1400" b="1" dirty="0"/>
                  <a:t>Electricity</a:t>
                </a:r>
                <a:endParaRPr lang="en-GB" sz="1400" b="1" dirty="0"/>
              </a:p>
            </p:txBody>
          </p:sp>
          <p:sp>
            <p:nvSpPr>
              <p:cNvPr id="126" name="TextBox 125">
                <a:extLst>
                  <a:ext uri="{FF2B5EF4-FFF2-40B4-BE49-F238E27FC236}">
                    <a16:creationId xmlns:a16="http://schemas.microsoft.com/office/drawing/2014/main" id="{E8877AEA-F6EB-C0AC-3C60-758F7B2813CD}"/>
                  </a:ext>
                </a:extLst>
              </p:cNvPr>
              <p:cNvSpPr txBox="1"/>
              <p:nvPr/>
            </p:nvSpPr>
            <p:spPr>
              <a:xfrm>
                <a:off x="4190453" y="2652225"/>
                <a:ext cx="1158366" cy="738664"/>
              </a:xfrm>
              <a:prstGeom prst="rect">
                <a:avLst/>
              </a:prstGeom>
              <a:noFill/>
            </p:spPr>
            <p:txBody>
              <a:bodyPr wrap="square" rtlCol="0">
                <a:spAutoFit/>
              </a:bodyPr>
              <a:lstStyle/>
              <a:p>
                <a:r>
                  <a:rPr lang="en-US" sz="1400" b="1" dirty="0"/>
                  <a:t>Evolution and Inheritance</a:t>
                </a:r>
                <a:endParaRPr lang="en-GB" sz="1400" b="1" dirty="0"/>
              </a:p>
            </p:txBody>
          </p:sp>
        </p:grpSp>
        <p:sp>
          <p:nvSpPr>
            <p:cNvPr id="4" name="TextBox 3">
              <a:extLst>
                <a:ext uri="{FF2B5EF4-FFF2-40B4-BE49-F238E27FC236}">
                  <a16:creationId xmlns:a16="http://schemas.microsoft.com/office/drawing/2014/main" id="{331F826A-1E61-9A09-7F82-04649F3C3929}"/>
                </a:ext>
              </a:extLst>
            </p:cNvPr>
            <p:cNvSpPr txBox="1"/>
            <p:nvPr/>
          </p:nvSpPr>
          <p:spPr>
            <a:xfrm>
              <a:off x="8015866" y="10791664"/>
              <a:ext cx="1645959" cy="861774"/>
            </a:xfrm>
            <a:prstGeom prst="rect">
              <a:avLst/>
            </a:prstGeom>
            <a:noFill/>
          </p:spPr>
          <p:txBody>
            <a:bodyPr wrap="square">
              <a:spAutoFit/>
            </a:bodyPr>
            <a:lstStyle/>
            <a:p>
              <a:r>
                <a:rPr lang="en-US" sz="1000" dirty="0"/>
                <a:t>Observe changes across the 4 seasons. Observe and describe weather associated with the seasons and how day length varies. </a:t>
              </a:r>
              <a:endParaRPr lang="en-GB" sz="1000" dirty="0"/>
            </a:p>
          </p:txBody>
        </p:sp>
        <p:sp>
          <p:nvSpPr>
            <p:cNvPr id="7" name="TextBox 6">
              <a:extLst>
                <a:ext uri="{FF2B5EF4-FFF2-40B4-BE49-F238E27FC236}">
                  <a16:creationId xmlns:a16="http://schemas.microsoft.com/office/drawing/2014/main" id="{5E6E6518-9207-D3B0-0082-2A61564F3775}"/>
                </a:ext>
              </a:extLst>
            </p:cNvPr>
            <p:cNvSpPr txBox="1"/>
            <p:nvPr/>
          </p:nvSpPr>
          <p:spPr>
            <a:xfrm>
              <a:off x="6582991" y="14265472"/>
              <a:ext cx="2902408" cy="1169551"/>
            </a:xfrm>
            <a:prstGeom prst="rect">
              <a:avLst/>
            </a:prstGeom>
            <a:noFill/>
          </p:spPr>
          <p:txBody>
            <a:bodyPr wrap="square" lIns="91440" tIns="45720" rIns="91440" bIns="45720" anchor="t">
              <a:spAutoFit/>
            </a:bodyPr>
            <a:lstStyle/>
            <a:p>
              <a:r>
                <a:rPr lang="en-US" sz="1000" dirty="0">
                  <a:highlight>
                    <a:srgbClr val="F8CBAD"/>
                  </a:highlight>
                </a:rPr>
                <a:t>Distinguish between an object and the material from which it is made. Identify and name a variety of everyday materials. Describe the simple physical properties of a variety of everyday materials. Compare and group together a variety of everyday materials on the basis of their simple physical properties. </a:t>
              </a:r>
              <a:endParaRPr lang="en-GB" sz="1000" dirty="0">
                <a:highlight>
                  <a:srgbClr val="F8CBAD"/>
                </a:highlight>
              </a:endParaRPr>
            </a:p>
          </p:txBody>
        </p:sp>
        <p:sp>
          <p:nvSpPr>
            <p:cNvPr id="9" name="TextBox 8">
              <a:extLst>
                <a:ext uri="{FF2B5EF4-FFF2-40B4-BE49-F238E27FC236}">
                  <a16:creationId xmlns:a16="http://schemas.microsoft.com/office/drawing/2014/main" id="{2B8801FC-24DA-4611-8115-63935CB9524B}"/>
                </a:ext>
              </a:extLst>
            </p:cNvPr>
            <p:cNvSpPr txBox="1"/>
            <p:nvPr/>
          </p:nvSpPr>
          <p:spPr>
            <a:xfrm>
              <a:off x="3489970" y="14304282"/>
              <a:ext cx="2685495" cy="1169551"/>
            </a:xfrm>
            <a:prstGeom prst="rect">
              <a:avLst/>
            </a:prstGeom>
            <a:noFill/>
          </p:spPr>
          <p:txBody>
            <a:bodyPr wrap="square" lIns="91440" tIns="45720" rIns="91440" bIns="45720" anchor="t">
              <a:spAutoFit/>
            </a:bodyPr>
            <a:lstStyle/>
            <a:p>
              <a:r>
                <a:rPr lang="en-US" sz="1000" dirty="0">
                  <a:highlight>
                    <a:srgbClr val="FFF2CC"/>
                  </a:highlight>
                </a:rPr>
                <a:t>Identify and name a variety of common animals. Identify and name a variety of common animals that are carnivores, herbivores and omnivores. Describe and compare the structure of a variety of common. Identify, name, draw and label the basic parts of the human body and say which part of the body is associated with each sense.</a:t>
              </a:r>
              <a:endParaRPr lang="en-GB" sz="1000" dirty="0">
                <a:highlight>
                  <a:srgbClr val="FFF2CC"/>
                </a:highlight>
              </a:endParaRPr>
            </a:p>
          </p:txBody>
        </p:sp>
        <p:sp>
          <p:nvSpPr>
            <p:cNvPr id="11" name="TextBox 10">
              <a:extLst>
                <a:ext uri="{FF2B5EF4-FFF2-40B4-BE49-F238E27FC236}">
                  <a16:creationId xmlns:a16="http://schemas.microsoft.com/office/drawing/2014/main" id="{80236E32-E69C-24B6-9915-4A154AD20618}"/>
                </a:ext>
              </a:extLst>
            </p:cNvPr>
            <p:cNvSpPr txBox="1"/>
            <p:nvPr/>
          </p:nvSpPr>
          <p:spPr>
            <a:xfrm>
              <a:off x="162352" y="13174606"/>
              <a:ext cx="1973500" cy="1169551"/>
            </a:xfrm>
            <a:prstGeom prst="rect">
              <a:avLst/>
            </a:prstGeom>
            <a:noFill/>
          </p:spPr>
          <p:txBody>
            <a:bodyPr wrap="square" lIns="91440" tIns="45720" rIns="91440" bIns="45720" anchor="t">
              <a:spAutoFit/>
            </a:bodyPr>
            <a:lstStyle/>
            <a:p>
              <a:r>
                <a:rPr lang="en-US" sz="1000" dirty="0">
                  <a:highlight>
                    <a:srgbClr val="C5E0B4"/>
                  </a:highlight>
                </a:rPr>
                <a:t>Identify and name a variety of common and wild and garden plants, including deciduous and evergreen trees. Identify and describe the basic structure of a variety of common flowering plants, including trees.</a:t>
              </a:r>
              <a:endParaRPr lang="en-GB" sz="1000" dirty="0">
                <a:highlight>
                  <a:srgbClr val="C5E0B4"/>
                </a:highlight>
              </a:endParaRPr>
            </a:p>
          </p:txBody>
        </p:sp>
        <p:cxnSp>
          <p:nvCxnSpPr>
            <p:cNvPr id="137" name="Straight Arrow Connector 136">
              <a:extLst>
                <a:ext uri="{FF2B5EF4-FFF2-40B4-BE49-F238E27FC236}">
                  <a16:creationId xmlns:a16="http://schemas.microsoft.com/office/drawing/2014/main" id="{7D19AA9C-7ECE-D743-BF64-169589FEF374}"/>
                </a:ext>
              </a:extLst>
            </p:cNvPr>
            <p:cNvCxnSpPr>
              <a:cxnSpLocks/>
            </p:cNvCxnSpPr>
            <p:nvPr/>
          </p:nvCxnSpPr>
          <p:spPr>
            <a:xfrm flipH="1" flipV="1">
              <a:off x="2387506" y="13280051"/>
              <a:ext cx="1128177" cy="12990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8" name="Straight Arrow Connector 137">
              <a:extLst>
                <a:ext uri="{FF2B5EF4-FFF2-40B4-BE49-F238E27FC236}">
                  <a16:creationId xmlns:a16="http://schemas.microsoft.com/office/drawing/2014/main" id="{AF8905A4-B317-AA67-9EB5-FC8B4BA0FAA4}"/>
                </a:ext>
              </a:extLst>
            </p:cNvPr>
            <p:cNvCxnSpPr>
              <a:cxnSpLocks/>
            </p:cNvCxnSpPr>
            <p:nvPr/>
          </p:nvCxnSpPr>
          <p:spPr>
            <a:xfrm>
              <a:off x="6070568" y="13976350"/>
              <a:ext cx="0" cy="2891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9" name="Straight Arrow Connector 138">
              <a:extLst>
                <a:ext uri="{FF2B5EF4-FFF2-40B4-BE49-F238E27FC236}">
                  <a16:creationId xmlns:a16="http://schemas.microsoft.com/office/drawing/2014/main" id="{5B02D02A-D479-58E2-0952-37D4EF618EA7}"/>
                </a:ext>
              </a:extLst>
            </p:cNvPr>
            <p:cNvCxnSpPr>
              <a:cxnSpLocks/>
            </p:cNvCxnSpPr>
            <p:nvPr/>
          </p:nvCxnSpPr>
          <p:spPr>
            <a:xfrm flipH="1">
              <a:off x="8670851" y="13490687"/>
              <a:ext cx="244050" cy="709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0" name="Straight Arrow Connector 139">
              <a:extLst>
                <a:ext uri="{FF2B5EF4-FFF2-40B4-BE49-F238E27FC236}">
                  <a16:creationId xmlns:a16="http://schemas.microsoft.com/office/drawing/2014/main" id="{D0827A78-372F-E532-1B09-94C9148ED141}"/>
                </a:ext>
              </a:extLst>
            </p:cNvPr>
            <p:cNvCxnSpPr>
              <a:cxnSpLocks/>
              <a:endCxn id="4" idx="2"/>
            </p:cNvCxnSpPr>
            <p:nvPr/>
          </p:nvCxnSpPr>
          <p:spPr>
            <a:xfrm flipV="1">
              <a:off x="8632721" y="11653438"/>
              <a:ext cx="206125" cy="46833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3" name="TextBox 152">
              <a:extLst>
                <a:ext uri="{FF2B5EF4-FFF2-40B4-BE49-F238E27FC236}">
                  <a16:creationId xmlns:a16="http://schemas.microsoft.com/office/drawing/2014/main" id="{9952D2CE-F87F-EE0D-9C56-D88775CBD3A1}"/>
                </a:ext>
              </a:extLst>
            </p:cNvPr>
            <p:cNvSpPr txBox="1"/>
            <p:nvPr/>
          </p:nvSpPr>
          <p:spPr>
            <a:xfrm>
              <a:off x="162352" y="11860726"/>
              <a:ext cx="2300287" cy="1323439"/>
            </a:xfrm>
            <a:prstGeom prst="rect">
              <a:avLst/>
            </a:prstGeom>
            <a:noFill/>
          </p:spPr>
          <p:txBody>
            <a:bodyPr wrap="square" lIns="91440" tIns="45720" rIns="91440" bIns="45720" anchor="t">
              <a:spAutoFit/>
            </a:bodyPr>
            <a:lstStyle/>
            <a:p>
              <a:r>
                <a:rPr lang="en-US" sz="1000" dirty="0">
                  <a:highlight>
                    <a:srgbClr val="FFF2CC"/>
                  </a:highlight>
                </a:rPr>
                <a:t>Notice that animals, including humans, have offspring which grow into adult. Find out and describe the basic needs of animals, including humans, for survival (water, food and air). Describe the importance for humans to exercise, eat the right amounts of different types of food, and hygiene. </a:t>
              </a:r>
              <a:endParaRPr lang="en-GB" sz="1000" dirty="0">
                <a:highlight>
                  <a:srgbClr val="FFF2CC"/>
                </a:highlight>
              </a:endParaRPr>
            </a:p>
          </p:txBody>
        </p:sp>
        <p:cxnSp>
          <p:nvCxnSpPr>
            <p:cNvPr id="154" name="Straight Arrow Connector 153">
              <a:extLst>
                <a:ext uri="{FF2B5EF4-FFF2-40B4-BE49-F238E27FC236}">
                  <a16:creationId xmlns:a16="http://schemas.microsoft.com/office/drawing/2014/main" id="{DB6637FE-8092-260F-1E18-2352CB6A23CF}"/>
                </a:ext>
              </a:extLst>
            </p:cNvPr>
            <p:cNvCxnSpPr>
              <a:cxnSpLocks/>
            </p:cNvCxnSpPr>
            <p:nvPr/>
          </p:nvCxnSpPr>
          <p:spPr>
            <a:xfrm flipH="1">
              <a:off x="2338070" y="11949048"/>
              <a:ext cx="261103" cy="1614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7" name="TextBox 156">
              <a:extLst>
                <a:ext uri="{FF2B5EF4-FFF2-40B4-BE49-F238E27FC236}">
                  <a16:creationId xmlns:a16="http://schemas.microsoft.com/office/drawing/2014/main" id="{D93C6EC6-EC8A-FFA6-DD48-103D9D3B0850}"/>
                </a:ext>
              </a:extLst>
            </p:cNvPr>
            <p:cNvSpPr txBox="1"/>
            <p:nvPr/>
          </p:nvSpPr>
          <p:spPr>
            <a:xfrm>
              <a:off x="2356925" y="12207228"/>
              <a:ext cx="1852184" cy="1015663"/>
            </a:xfrm>
            <a:prstGeom prst="rect">
              <a:avLst/>
            </a:prstGeom>
            <a:noFill/>
          </p:spPr>
          <p:txBody>
            <a:bodyPr wrap="square" lIns="91440" tIns="45720" rIns="91440" bIns="45720" anchor="t">
              <a:spAutoFit/>
            </a:bodyPr>
            <a:lstStyle/>
            <a:p>
              <a:r>
                <a:rPr lang="en-US" sz="1000" dirty="0">
                  <a:highlight>
                    <a:srgbClr val="C5E0B4"/>
                  </a:highlight>
                </a:rPr>
                <a:t>Observe and describe how seeds and bulbs into mature plants. Find out and describe how plants need water, light and a suitable temperature to grow and stay healthy.</a:t>
              </a:r>
              <a:endParaRPr lang="en-GB" sz="1000" dirty="0">
                <a:highlight>
                  <a:srgbClr val="C5E0B4"/>
                </a:highlight>
              </a:endParaRPr>
            </a:p>
          </p:txBody>
        </p:sp>
        <p:cxnSp>
          <p:nvCxnSpPr>
            <p:cNvPr id="158" name="Straight Arrow Connector 157">
              <a:extLst>
                <a:ext uri="{FF2B5EF4-FFF2-40B4-BE49-F238E27FC236}">
                  <a16:creationId xmlns:a16="http://schemas.microsoft.com/office/drawing/2014/main" id="{218D2DBC-8838-9C6A-5E30-CA0CDAE11C69}"/>
                </a:ext>
              </a:extLst>
            </p:cNvPr>
            <p:cNvCxnSpPr>
              <a:cxnSpLocks/>
            </p:cNvCxnSpPr>
            <p:nvPr/>
          </p:nvCxnSpPr>
          <p:spPr>
            <a:xfrm flipH="1">
              <a:off x="3847515" y="11878777"/>
              <a:ext cx="385426" cy="2747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0" name="TextBox 159">
              <a:extLst>
                <a:ext uri="{FF2B5EF4-FFF2-40B4-BE49-F238E27FC236}">
                  <a16:creationId xmlns:a16="http://schemas.microsoft.com/office/drawing/2014/main" id="{A9428CEA-1F10-EE8F-D2D3-9D05A64D9E2E}"/>
                </a:ext>
              </a:extLst>
            </p:cNvPr>
            <p:cNvSpPr txBox="1"/>
            <p:nvPr/>
          </p:nvSpPr>
          <p:spPr>
            <a:xfrm>
              <a:off x="4218384" y="12155495"/>
              <a:ext cx="4254327" cy="1169551"/>
            </a:xfrm>
            <a:prstGeom prst="rect">
              <a:avLst/>
            </a:prstGeom>
            <a:noFill/>
          </p:spPr>
          <p:txBody>
            <a:bodyPr wrap="square" lIns="91440" tIns="45720" rIns="91440" bIns="45720" anchor="t">
              <a:spAutoFit/>
            </a:bodyPr>
            <a:lstStyle/>
            <a:p>
              <a:r>
                <a:rPr lang="en-US" sz="1000" dirty="0">
                  <a:highlight>
                    <a:srgbClr val="C5E0B4"/>
                  </a:highlight>
                </a:rPr>
                <a:t>Explore and compare the differences between things that are living, dead, never been alive. Identify that most living things live in habitats to which they are suited, how different habitats provide for the basic needs of different kinds of animals and plants, and how they depend on each other. Identify and name a variety of plants and animals in their habitats, including microhabitats. Describe how animals obtain their food using the idea of a simple food chain, and identify different sources of food.</a:t>
              </a:r>
              <a:endParaRPr lang="en-GB" sz="1000" dirty="0">
                <a:highlight>
                  <a:srgbClr val="C5E0B4"/>
                </a:highlight>
              </a:endParaRPr>
            </a:p>
          </p:txBody>
        </p:sp>
        <p:cxnSp>
          <p:nvCxnSpPr>
            <p:cNvPr id="161" name="Straight Arrow Connector 160">
              <a:extLst>
                <a:ext uri="{FF2B5EF4-FFF2-40B4-BE49-F238E27FC236}">
                  <a16:creationId xmlns:a16="http://schemas.microsoft.com/office/drawing/2014/main" id="{9C10BAAC-076A-3B0E-4102-77699E2301EE}"/>
                </a:ext>
              </a:extLst>
            </p:cNvPr>
            <p:cNvCxnSpPr>
              <a:cxnSpLocks/>
            </p:cNvCxnSpPr>
            <p:nvPr/>
          </p:nvCxnSpPr>
          <p:spPr>
            <a:xfrm flipH="1">
              <a:off x="5837841" y="11878777"/>
              <a:ext cx="411714" cy="3337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6" name="TextBox 165">
              <a:extLst>
                <a:ext uri="{FF2B5EF4-FFF2-40B4-BE49-F238E27FC236}">
                  <a16:creationId xmlns:a16="http://schemas.microsoft.com/office/drawing/2014/main" id="{95757620-3433-8B2E-0874-BA6ED42FED14}"/>
                </a:ext>
              </a:extLst>
            </p:cNvPr>
            <p:cNvSpPr txBox="1"/>
            <p:nvPr/>
          </p:nvSpPr>
          <p:spPr>
            <a:xfrm>
              <a:off x="58438" y="10075622"/>
              <a:ext cx="1405237" cy="1785104"/>
            </a:xfrm>
            <a:prstGeom prst="rect">
              <a:avLst/>
            </a:prstGeom>
            <a:noFill/>
          </p:spPr>
          <p:txBody>
            <a:bodyPr wrap="square" lIns="91440" tIns="45720" rIns="91440" bIns="45720" anchor="t">
              <a:spAutoFit/>
            </a:bodyPr>
            <a:lstStyle/>
            <a:p>
              <a:r>
                <a:rPr lang="en-US" sz="1000" dirty="0">
                  <a:highlight>
                    <a:srgbClr val="F8CBAD"/>
                  </a:highlight>
                </a:rPr>
                <a:t>Identify and compare the suitability of a variety of everyday materials for particular uses. Find out how the shapes of solid objects made from some materials can be changed by squashing, bending, twisting and stretching.</a:t>
              </a:r>
              <a:endParaRPr lang="en-GB" dirty="0">
                <a:highlight>
                  <a:srgbClr val="F8CBAD"/>
                </a:highlight>
              </a:endParaRPr>
            </a:p>
          </p:txBody>
        </p:sp>
        <p:cxnSp>
          <p:nvCxnSpPr>
            <p:cNvPr id="167" name="Straight Arrow Connector 166">
              <a:extLst>
                <a:ext uri="{FF2B5EF4-FFF2-40B4-BE49-F238E27FC236}">
                  <a16:creationId xmlns:a16="http://schemas.microsoft.com/office/drawing/2014/main" id="{DD4DEE33-6790-2E6D-7251-5C6917BFF673}"/>
                </a:ext>
              </a:extLst>
            </p:cNvPr>
            <p:cNvCxnSpPr>
              <a:cxnSpLocks/>
            </p:cNvCxnSpPr>
            <p:nvPr/>
          </p:nvCxnSpPr>
          <p:spPr>
            <a:xfrm flipH="1">
              <a:off x="961777" y="9782896"/>
              <a:ext cx="374650" cy="254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6CB565B-A44B-2DD2-FC7F-AA5914D14726}"/>
                </a:ext>
              </a:extLst>
            </p:cNvPr>
            <p:cNvSpPr txBox="1"/>
            <p:nvPr/>
          </p:nvSpPr>
          <p:spPr>
            <a:xfrm>
              <a:off x="5184896" y="9787733"/>
              <a:ext cx="2129575" cy="1169551"/>
            </a:xfrm>
            <a:prstGeom prst="rect">
              <a:avLst/>
            </a:prstGeom>
            <a:noFill/>
          </p:spPr>
          <p:txBody>
            <a:bodyPr wrap="square" lIns="91440" tIns="45720" rIns="91440" bIns="45720" anchor="t">
              <a:spAutoFit/>
            </a:bodyPr>
            <a:lstStyle/>
            <a:p>
              <a:r>
                <a:rPr lang="en-US" sz="1000" dirty="0">
                  <a:highlight>
                    <a:srgbClr val="FFF2CC"/>
                  </a:highlight>
                </a:rPr>
                <a:t>Identify that animals, including humans, need the right types and amount of nutrition, and that they cannot make their own food. Identify that humans and some other animals have skeletons and muscles for support, protection and movement </a:t>
              </a:r>
              <a:endParaRPr lang="en-GB" sz="1000" dirty="0">
                <a:highlight>
                  <a:srgbClr val="FFF2CC"/>
                </a:highlight>
              </a:endParaRPr>
            </a:p>
          </p:txBody>
        </p:sp>
        <p:sp>
          <p:nvSpPr>
            <p:cNvPr id="10" name="TextBox 9">
              <a:extLst>
                <a:ext uri="{FF2B5EF4-FFF2-40B4-BE49-F238E27FC236}">
                  <a16:creationId xmlns:a16="http://schemas.microsoft.com/office/drawing/2014/main" id="{6E9476BA-9879-294F-F50B-82AA18FEB3B7}"/>
                </a:ext>
              </a:extLst>
            </p:cNvPr>
            <p:cNvSpPr txBox="1"/>
            <p:nvPr/>
          </p:nvSpPr>
          <p:spPr>
            <a:xfrm>
              <a:off x="2405792" y="9806337"/>
              <a:ext cx="2842634" cy="1323439"/>
            </a:xfrm>
            <a:prstGeom prst="rect">
              <a:avLst/>
            </a:prstGeom>
            <a:noFill/>
          </p:spPr>
          <p:txBody>
            <a:bodyPr wrap="square" lIns="91440" tIns="45720" rIns="91440" bIns="45720" anchor="t">
              <a:spAutoFit/>
            </a:bodyPr>
            <a:lstStyle/>
            <a:p>
              <a:r>
                <a:rPr lang="en-US" sz="1000" dirty="0">
                  <a:highlight>
                    <a:srgbClr val="C5E0B4"/>
                  </a:highlight>
                </a:rPr>
                <a:t>Identify and describe the functions of different parts of flowering plants. Explore the requirements of plants for life and growth and how they vary from plant to plant. Investigate the way in which water is transported within plants. Explore the part that flowers play in the life cycle of flowering plants, including pollination, seed formation and dispersal.</a:t>
              </a:r>
              <a:r>
                <a:rPr lang="en-US" sz="1000" dirty="0"/>
                <a:t> </a:t>
              </a:r>
              <a:endParaRPr lang="en-GB" sz="1000" dirty="0"/>
            </a:p>
          </p:txBody>
        </p:sp>
        <p:sp>
          <p:nvSpPr>
            <p:cNvPr id="14" name="TextBox 13">
              <a:extLst>
                <a:ext uri="{FF2B5EF4-FFF2-40B4-BE49-F238E27FC236}">
                  <a16:creationId xmlns:a16="http://schemas.microsoft.com/office/drawing/2014/main" id="{3CB1274B-8A71-BBEA-366E-3FDC932510BE}"/>
                </a:ext>
              </a:extLst>
            </p:cNvPr>
            <p:cNvSpPr txBox="1"/>
            <p:nvPr/>
          </p:nvSpPr>
          <p:spPr>
            <a:xfrm>
              <a:off x="7303866" y="9658064"/>
              <a:ext cx="2416397" cy="1169551"/>
            </a:xfrm>
            <a:prstGeom prst="rect">
              <a:avLst/>
            </a:prstGeom>
            <a:noFill/>
          </p:spPr>
          <p:txBody>
            <a:bodyPr wrap="square">
              <a:spAutoFit/>
            </a:bodyPr>
            <a:lstStyle/>
            <a:p>
              <a:r>
                <a:rPr lang="en-US" sz="1000" dirty="0">
                  <a:highlight>
                    <a:srgbClr val="B5FFC9"/>
                  </a:highlight>
                </a:rPr>
                <a:t>Compare and group together different kinds of rocks on the basis of their appearance and simple physical properties. Describe in simple terms how fossils are formed when things that have lived are trapped within rock. Recognise that soils are made from rocks and organic matter.</a:t>
              </a:r>
              <a:endParaRPr lang="en-GB" sz="1000" dirty="0">
                <a:highlight>
                  <a:srgbClr val="B5FFC9"/>
                </a:highlight>
              </a:endParaRPr>
            </a:p>
          </p:txBody>
        </p:sp>
        <p:sp>
          <p:nvSpPr>
            <p:cNvPr id="16" name="TextBox 15">
              <a:extLst>
                <a:ext uri="{FF2B5EF4-FFF2-40B4-BE49-F238E27FC236}">
                  <a16:creationId xmlns:a16="http://schemas.microsoft.com/office/drawing/2014/main" id="{490940D6-00CD-8E67-982E-E356D5EB0EF8}"/>
                </a:ext>
              </a:extLst>
            </p:cNvPr>
            <p:cNvSpPr txBox="1"/>
            <p:nvPr/>
          </p:nvSpPr>
          <p:spPr>
            <a:xfrm>
              <a:off x="7026983" y="5335358"/>
              <a:ext cx="2584096" cy="1477328"/>
            </a:xfrm>
            <a:prstGeom prst="rect">
              <a:avLst/>
            </a:prstGeom>
            <a:noFill/>
          </p:spPr>
          <p:txBody>
            <a:bodyPr wrap="square">
              <a:spAutoFit/>
            </a:bodyPr>
            <a:lstStyle/>
            <a:p>
              <a:r>
                <a:rPr lang="en-US" sz="1000" dirty="0">
                  <a:highlight>
                    <a:srgbClr val="FFFFBA"/>
                  </a:highlight>
                </a:rPr>
                <a:t>Recognise that we need light in order to see things and that dark is the absence of light. Notice that light is reflected from surfaces. Recognise that light from the sun can be dangerous and that there are ways to protect their eyes. Recognise that shadows are formed when the light from a light source is blocked by an opaque object Find patterns in the way that the size of shadows change.</a:t>
              </a:r>
              <a:endParaRPr lang="en-GB" sz="1000" dirty="0">
                <a:highlight>
                  <a:srgbClr val="FFFFBA"/>
                </a:highlight>
              </a:endParaRPr>
            </a:p>
          </p:txBody>
        </p:sp>
        <p:sp>
          <p:nvSpPr>
            <p:cNvPr id="20" name="TextBox 19">
              <a:extLst>
                <a:ext uri="{FF2B5EF4-FFF2-40B4-BE49-F238E27FC236}">
                  <a16:creationId xmlns:a16="http://schemas.microsoft.com/office/drawing/2014/main" id="{9F2713B3-A97C-0C7F-D879-710412A6A2D9}"/>
                </a:ext>
              </a:extLst>
            </p:cNvPr>
            <p:cNvSpPr txBox="1"/>
            <p:nvPr/>
          </p:nvSpPr>
          <p:spPr>
            <a:xfrm>
              <a:off x="5184896" y="7562333"/>
              <a:ext cx="3218440" cy="1323439"/>
            </a:xfrm>
            <a:prstGeom prst="rect">
              <a:avLst/>
            </a:prstGeom>
            <a:noFill/>
          </p:spPr>
          <p:txBody>
            <a:bodyPr wrap="square" lIns="91440" tIns="45720" rIns="91440" bIns="45720" anchor="t">
              <a:spAutoFit/>
            </a:bodyPr>
            <a:lstStyle/>
            <a:p>
              <a:r>
                <a:rPr lang="en-US" sz="1000" dirty="0">
                  <a:highlight>
                    <a:srgbClr val="BAFFFA"/>
                  </a:highlight>
                </a:rPr>
                <a:t>Compare how things move on different surfaces. Notice that some forces need contact, but magnetic forces can act at a distance. Observe how magnets attract or repel each other and attract some materials and not others. Compare and group together a variety of everyday materials on the basis of their magnetic properties. Describe magnets as having 2 poles. Predict whether 2 magnets will attract or repel.</a:t>
              </a:r>
              <a:endParaRPr lang="en-GB" sz="1000" dirty="0">
                <a:highlight>
                  <a:srgbClr val="BAFFFA"/>
                </a:highlight>
              </a:endParaRPr>
            </a:p>
          </p:txBody>
        </p:sp>
        <p:cxnSp>
          <p:nvCxnSpPr>
            <p:cNvPr id="22" name="Straight Arrow Connector 21">
              <a:extLst>
                <a:ext uri="{FF2B5EF4-FFF2-40B4-BE49-F238E27FC236}">
                  <a16:creationId xmlns:a16="http://schemas.microsoft.com/office/drawing/2014/main" id="{2642D994-15FF-41A4-8A4D-642E91982077}"/>
                </a:ext>
              </a:extLst>
            </p:cNvPr>
            <p:cNvCxnSpPr>
              <a:cxnSpLocks/>
            </p:cNvCxnSpPr>
            <p:nvPr/>
          </p:nvCxnSpPr>
          <p:spPr>
            <a:xfrm flipV="1">
              <a:off x="8714343" y="6848637"/>
              <a:ext cx="75324" cy="4003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2A0A875D-4492-DB7F-B1F7-8B66E1ECA526}"/>
                </a:ext>
              </a:extLst>
            </p:cNvPr>
            <p:cNvCxnSpPr>
              <a:cxnSpLocks/>
            </p:cNvCxnSpPr>
            <p:nvPr/>
          </p:nvCxnSpPr>
          <p:spPr>
            <a:xfrm flipH="1" flipV="1">
              <a:off x="8097488" y="8338695"/>
              <a:ext cx="443008" cy="829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9B1887F5-429B-0786-8CB7-541F06FDF67D}"/>
                </a:ext>
              </a:extLst>
            </p:cNvPr>
            <p:cNvCxnSpPr>
              <a:cxnSpLocks/>
            </p:cNvCxnSpPr>
            <p:nvPr/>
          </p:nvCxnSpPr>
          <p:spPr>
            <a:xfrm>
              <a:off x="7540685" y="9362050"/>
              <a:ext cx="778307" cy="2724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85A871F0-7A92-3299-206C-20AD3FDB320A}"/>
                </a:ext>
              </a:extLst>
            </p:cNvPr>
            <p:cNvCxnSpPr>
              <a:cxnSpLocks/>
            </p:cNvCxnSpPr>
            <p:nvPr/>
          </p:nvCxnSpPr>
          <p:spPr>
            <a:xfrm>
              <a:off x="6362790" y="9467850"/>
              <a:ext cx="0" cy="3150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6F9AC139-59F0-E150-E422-FD88B1D7EA1E}"/>
                </a:ext>
              </a:extLst>
            </p:cNvPr>
            <p:cNvCxnSpPr>
              <a:cxnSpLocks/>
            </p:cNvCxnSpPr>
            <p:nvPr/>
          </p:nvCxnSpPr>
          <p:spPr>
            <a:xfrm flipH="1">
              <a:off x="4352990" y="9532932"/>
              <a:ext cx="374650" cy="2540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1" name="TextBox 50">
              <a:extLst>
                <a:ext uri="{FF2B5EF4-FFF2-40B4-BE49-F238E27FC236}">
                  <a16:creationId xmlns:a16="http://schemas.microsoft.com/office/drawing/2014/main" id="{E0E8C84D-CD96-4F24-5AD3-9A193E207A94}"/>
                </a:ext>
              </a:extLst>
            </p:cNvPr>
            <p:cNvSpPr txBox="1"/>
            <p:nvPr/>
          </p:nvSpPr>
          <p:spPr>
            <a:xfrm>
              <a:off x="2450235" y="5553245"/>
              <a:ext cx="2090080" cy="1169551"/>
            </a:xfrm>
            <a:prstGeom prst="rect">
              <a:avLst/>
            </a:prstGeom>
            <a:noFill/>
          </p:spPr>
          <p:txBody>
            <a:bodyPr wrap="square" lIns="91440" tIns="45720" rIns="91440" bIns="45720" anchor="t">
              <a:spAutoFit/>
            </a:bodyPr>
            <a:lstStyle/>
            <a:p>
              <a:r>
                <a:rPr lang="en-US" sz="1000" dirty="0">
                  <a:highlight>
                    <a:srgbClr val="FFF2CC"/>
                  </a:highlight>
                </a:rPr>
                <a:t>Describe the simple functions of the basic parts of the digestive system in humans. Identify the different types of teeth in humans and their simple functions. Construct and interpret a variety of food chains, identifying producers, predators and prey.</a:t>
              </a:r>
              <a:endParaRPr lang="en-GB" sz="1000" dirty="0">
                <a:highlight>
                  <a:srgbClr val="FFF2CC"/>
                </a:highlight>
              </a:endParaRPr>
            </a:p>
          </p:txBody>
        </p:sp>
        <p:sp>
          <p:nvSpPr>
            <p:cNvPr id="53" name="TextBox 52">
              <a:extLst>
                <a:ext uri="{FF2B5EF4-FFF2-40B4-BE49-F238E27FC236}">
                  <a16:creationId xmlns:a16="http://schemas.microsoft.com/office/drawing/2014/main" id="{829831C3-2A31-8A37-D66E-A02F73EBB094}"/>
                </a:ext>
              </a:extLst>
            </p:cNvPr>
            <p:cNvSpPr txBox="1"/>
            <p:nvPr/>
          </p:nvSpPr>
          <p:spPr>
            <a:xfrm>
              <a:off x="4549653" y="5464971"/>
              <a:ext cx="2567178" cy="1169551"/>
            </a:xfrm>
            <a:prstGeom prst="rect">
              <a:avLst/>
            </a:prstGeom>
            <a:noFill/>
          </p:spPr>
          <p:txBody>
            <a:bodyPr wrap="square" lIns="91440" tIns="45720" rIns="91440" bIns="45720" anchor="t">
              <a:spAutoFit/>
            </a:bodyPr>
            <a:lstStyle/>
            <a:p>
              <a:r>
                <a:rPr lang="en-US" sz="1000" dirty="0">
                  <a:highlight>
                    <a:srgbClr val="C5E0B4"/>
                  </a:highlight>
                </a:rPr>
                <a:t>Recognise that living things can be grouped in a variety of ways. Explore and use classification keys to help group, identify and name living things in their local and wider environment. Recognise that environments can change and that this can sometimes pose dangers to living things. </a:t>
              </a:r>
              <a:endParaRPr lang="en-GB" sz="1000" dirty="0">
                <a:highlight>
                  <a:srgbClr val="C5E0B4"/>
                </a:highlight>
              </a:endParaRPr>
            </a:p>
          </p:txBody>
        </p:sp>
        <p:sp>
          <p:nvSpPr>
            <p:cNvPr id="56" name="TextBox 55">
              <a:extLst>
                <a:ext uri="{FF2B5EF4-FFF2-40B4-BE49-F238E27FC236}">
                  <a16:creationId xmlns:a16="http://schemas.microsoft.com/office/drawing/2014/main" id="{C5A4013F-00D5-AD5E-6961-ADCC938175B3}"/>
                </a:ext>
              </a:extLst>
            </p:cNvPr>
            <p:cNvSpPr txBox="1"/>
            <p:nvPr/>
          </p:nvSpPr>
          <p:spPr>
            <a:xfrm>
              <a:off x="1941126" y="7599605"/>
              <a:ext cx="3106610" cy="1323439"/>
            </a:xfrm>
            <a:prstGeom prst="rect">
              <a:avLst/>
            </a:prstGeom>
            <a:noFill/>
          </p:spPr>
          <p:txBody>
            <a:bodyPr wrap="square">
              <a:spAutoFit/>
            </a:bodyPr>
            <a:lstStyle/>
            <a:p>
              <a:r>
                <a:rPr lang="en-US" sz="1000" dirty="0"/>
                <a:t>Compare and group materials together, according to whether they are solids, liquids or gases. Observe that some materials change state when they are heated or cooled, and measure or research the temperature at which this happens in degrees Celsius (°C). Identify the part played by evaporation and condensation in the water cycle and associate the rate of evaporation with temperature.</a:t>
              </a:r>
              <a:endParaRPr lang="en-GB" sz="1000" dirty="0"/>
            </a:p>
          </p:txBody>
        </p:sp>
        <p:sp>
          <p:nvSpPr>
            <p:cNvPr id="59" name="TextBox 58">
              <a:extLst>
                <a:ext uri="{FF2B5EF4-FFF2-40B4-BE49-F238E27FC236}">
                  <a16:creationId xmlns:a16="http://schemas.microsoft.com/office/drawing/2014/main" id="{E8E493E7-2C4B-4590-DC98-D85269A61221}"/>
                </a:ext>
              </a:extLst>
            </p:cNvPr>
            <p:cNvSpPr txBox="1"/>
            <p:nvPr/>
          </p:nvSpPr>
          <p:spPr>
            <a:xfrm>
              <a:off x="8184" y="7516056"/>
              <a:ext cx="1907186" cy="2246769"/>
            </a:xfrm>
            <a:prstGeom prst="rect">
              <a:avLst/>
            </a:prstGeom>
            <a:noFill/>
          </p:spPr>
          <p:txBody>
            <a:bodyPr wrap="square">
              <a:spAutoFit/>
            </a:bodyPr>
            <a:lstStyle/>
            <a:p>
              <a:r>
                <a:rPr lang="en-US" sz="1000" dirty="0"/>
                <a:t>Identify how sounds are made, associating some of them with something vibrating. Recognise that vibrations from sounds travel through a medium to the ear. Find patterns between the pitch of a sound and features of the object that produced it. Find patterns between the volume of a sound and the strength of the vibrations that produced it. Recognise that sounds get fainter as the distance from the sound source increases</a:t>
              </a:r>
              <a:endParaRPr lang="en-GB" sz="1000" dirty="0"/>
            </a:p>
          </p:txBody>
        </p:sp>
        <p:sp>
          <p:nvSpPr>
            <p:cNvPr id="61" name="TextBox 60">
              <a:extLst>
                <a:ext uri="{FF2B5EF4-FFF2-40B4-BE49-F238E27FC236}">
                  <a16:creationId xmlns:a16="http://schemas.microsoft.com/office/drawing/2014/main" id="{8B6809EF-D8B7-03C3-8497-FE23F698CA38}"/>
                </a:ext>
              </a:extLst>
            </p:cNvPr>
            <p:cNvSpPr txBox="1"/>
            <p:nvPr/>
          </p:nvSpPr>
          <p:spPr>
            <a:xfrm>
              <a:off x="104925" y="5384449"/>
              <a:ext cx="1521657" cy="2092881"/>
            </a:xfrm>
            <a:prstGeom prst="rect">
              <a:avLst/>
            </a:prstGeom>
            <a:noFill/>
          </p:spPr>
          <p:txBody>
            <a:bodyPr wrap="square" lIns="91440" tIns="45720" rIns="91440" bIns="45720" anchor="t">
              <a:spAutoFit/>
            </a:bodyPr>
            <a:lstStyle/>
            <a:p>
              <a:r>
                <a:rPr lang="en-US" sz="1000" dirty="0">
                  <a:highlight>
                    <a:srgbClr val="E5CBF2"/>
                  </a:highlight>
                </a:rPr>
                <a:t>Identify common appliances that run on electricity. Construct a simple series circuit, identifying and naming its basic parts. Identify whether or not a lamp will light in a simple series circuit. Recognise that a switch opens and closes a circuit. Recognise some common conductors and insulators.</a:t>
              </a:r>
              <a:endParaRPr lang="en-GB" sz="1000" dirty="0">
                <a:highlight>
                  <a:srgbClr val="E5CBF2"/>
                </a:highlight>
              </a:endParaRPr>
            </a:p>
          </p:txBody>
        </p:sp>
        <p:cxnSp>
          <p:nvCxnSpPr>
            <p:cNvPr id="62" name="Straight Arrow Connector 61">
              <a:extLst>
                <a:ext uri="{FF2B5EF4-FFF2-40B4-BE49-F238E27FC236}">
                  <a16:creationId xmlns:a16="http://schemas.microsoft.com/office/drawing/2014/main" id="{B291E063-33B5-8542-6664-C5EFD0CE8AEA}"/>
                </a:ext>
              </a:extLst>
            </p:cNvPr>
            <p:cNvCxnSpPr>
              <a:cxnSpLocks/>
            </p:cNvCxnSpPr>
            <p:nvPr/>
          </p:nvCxnSpPr>
          <p:spPr>
            <a:xfrm flipH="1">
              <a:off x="1149102" y="5180487"/>
              <a:ext cx="431707" cy="2041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3" name="Straight Arrow Connector 62">
              <a:extLst>
                <a:ext uri="{FF2B5EF4-FFF2-40B4-BE49-F238E27FC236}">
                  <a16:creationId xmlns:a16="http://schemas.microsoft.com/office/drawing/2014/main" id="{0A4D4B04-2A65-FC72-EE63-D8D4436186D8}"/>
                </a:ext>
              </a:extLst>
            </p:cNvPr>
            <p:cNvCxnSpPr>
              <a:cxnSpLocks/>
            </p:cNvCxnSpPr>
            <p:nvPr/>
          </p:nvCxnSpPr>
          <p:spPr>
            <a:xfrm flipH="1">
              <a:off x="1744202" y="7296867"/>
              <a:ext cx="307213" cy="1633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Straight Arrow Connector 64">
              <a:extLst>
                <a:ext uri="{FF2B5EF4-FFF2-40B4-BE49-F238E27FC236}">
                  <a16:creationId xmlns:a16="http://schemas.microsoft.com/office/drawing/2014/main" id="{895618BF-CB67-328E-66C4-339E46BE87E3}"/>
                </a:ext>
              </a:extLst>
            </p:cNvPr>
            <p:cNvCxnSpPr>
              <a:cxnSpLocks/>
            </p:cNvCxnSpPr>
            <p:nvPr/>
          </p:nvCxnSpPr>
          <p:spPr>
            <a:xfrm flipH="1">
              <a:off x="2599173" y="7358126"/>
              <a:ext cx="473322" cy="2042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6" name="Straight Arrow Connector 65">
              <a:extLst>
                <a:ext uri="{FF2B5EF4-FFF2-40B4-BE49-F238E27FC236}">
                  <a16:creationId xmlns:a16="http://schemas.microsoft.com/office/drawing/2014/main" id="{22485045-4D2A-A5C3-BCC2-60192A43AE82}"/>
                </a:ext>
              </a:extLst>
            </p:cNvPr>
            <p:cNvCxnSpPr>
              <a:cxnSpLocks/>
            </p:cNvCxnSpPr>
            <p:nvPr/>
          </p:nvCxnSpPr>
          <p:spPr>
            <a:xfrm flipH="1" flipV="1">
              <a:off x="4316835" y="6625646"/>
              <a:ext cx="173265" cy="2543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8" name="Straight Arrow Connector 67">
              <a:extLst>
                <a:ext uri="{FF2B5EF4-FFF2-40B4-BE49-F238E27FC236}">
                  <a16:creationId xmlns:a16="http://schemas.microsoft.com/office/drawing/2014/main" id="{8E744891-094F-0D78-224D-32851C420473}"/>
                </a:ext>
              </a:extLst>
            </p:cNvPr>
            <p:cNvCxnSpPr>
              <a:cxnSpLocks/>
            </p:cNvCxnSpPr>
            <p:nvPr/>
          </p:nvCxnSpPr>
          <p:spPr>
            <a:xfrm flipH="1" flipV="1">
              <a:off x="6175465" y="6634522"/>
              <a:ext cx="134479" cy="3069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7" name="TextBox 76">
              <a:extLst>
                <a:ext uri="{FF2B5EF4-FFF2-40B4-BE49-F238E27FC236}">
                  <a16:creationId xmlns:a16="http://schemas.microsoft.com/office/drawing/2014/main" id="{1A5623BA-841B-AD2E-2C6E-175C6368AA78}"/>
                </a:ext>
              </a:extLst>
            </p:cNvPr>
            <p:cNvSpPr txBox="1"/>
            <p:nvPr/>
          </p:nvSpPr>
          <p:spPr>
            <a:xfrm>
              <a:off x="3645396" y="3354155"/>
              <a:ext cx="689113" cy="1323439"/>
            </a:xfrm>
            <a:prstGeom prst="rect">
              <a:avLst/>
            </a:prstGeom>
            <a:noFill/>
          </p:spPr>
          <p:txBody>
            <a:bodyPr wrap="square" lIns="91440" tIns="45720" rIns="91440" bIns="45720" anchor="t">
              <a:spAutoFit/>
            </a:bodyPr>
            <a:lstStyle/>
            <a:p>
              <a:r>
                <a:rPr lang="en-US" sz="1000" dirty="0">
                  <a:highlight>
                    <a:srgbClr val="FFF2CC"/>
                  </a:highlight>
                </a:rPr>
                <a:t>Describe the changes as humans develop to old age</a:t>
              </a:r>
              <a:r>
                <a:rPr lang="en-US" sz="1000" dirty="0"/>
                <a:t> </a:t>
              </a:r>
              <a:endParaRPr lang="en-GB" sz="1000" dirty="0"/>
            </a:p>
          </p:txBody>
        </p:sp>
        <p:sp>
          <p:nvSpPr>
            <p:cNvPr id="79" name="TextBox 78">
              <a:extLst>
                <a:ext uri="{FF2B5EF4-FFF2-40B4-BE49-F238E27FC236}">
                  <a16:creationId xmlns:a16="http://schemas.microsoft.com/office/drawing/2014/main" id="{FD64B019-3096-A803-D4E9-324384362CD1}"/>
                </a:ext>
              </a:extLst>
            </p:cNvPr>
            <p:cNvSpPr txBox="1"/>
            <p:nvPr/>
          </p:nvSpPr>
          <p:spPr>
            <a:xfrm>
              <a:off x="2115173" y="3550446"/>
              <a:ext cx="1672845" cy="1015663"/>
            </a:xfrm>
            <a:prstGeom prst="rect">
              <a:avLst/>
            </a:prstGeom>
            <a:noFill/>
          </p:spPr>
          <p:txBody>
            <a:bodyPr wrap="square" lIns="91440" tIns="45720" rIns="91440" bIns="45720" anchor="t">
              <a:spAutoFit/>
            </a:bodyPr>
            <a:lstStyle/>
            <a:p>
              <a:r>
                <a:rPr lang="en-US" sz="1000" dirty="0">
                  <a:highlight>
                    <a:srgbClr val="C5E0B4"/>
                  </a:highlight>
                </a:rPr>
                <a:t>Describe the differences in the life cycles of a mammal, an amphibian, an insect and a bird. Describe the life process of reproduction in some plants and animals</a:t>
              </a:r>
              <a:r>
                <a:rPr lang="en-US" sz="1000" dirty="0"/>
                <a:t> </a:t>
              </a:r>
              <a:endParaRPr lang="en-GB" sz="1000" dirty="0"/>
            </a:p>
          </p:txBody>
        </p:sp>
        <p:sp>
          <p:nvSpPr>
            <p:cNvPr id="84" name="TextBox 83">
              <a:extLst>
                <a:ext uri="{FF2B5EF4-FFF2-40B4-BE49-F238E27FC236}">
                  <a16:creationId xmlns:a16="http://schemas.microsoft.com/office/drawing/2014/main" id="{9E760CB9-391C-34E9-3CF7-3C9E03D3DDB3}"/>
                </a:ext>
              </a:extLst>
            </p:cNvPr>
            <p:cNvSpPr txBox="1"/>
            <p:nvPr/>
          </p:nvSpPr>
          <p:spPr>
            <a:xfrm>
              <a:off x="4155038" y="3470144"/>
              <a:ext cx="4415504" cy="1169551"/>
            </a:xfrm>
            <a:prstGeom prst="rect">
              <a:avLst/>
            </a:prstGeom>
            <a:noFill/>
          </p:spPr>
          <p:txBody>
            <a:bodyPr wrap="square" lIns="91440" tIns="45720" rIns="91440" bIns="45720" anchor="t">
              <a:spAutoFit/>
            </a:bodyPr>
            <a:lstStyle/>
            <a:p>
              <a:r>
                <a:rPr lang="en-US" sz="1000" dirty="0">
                  <a:highlight>
                    <a:srgbClr val="F8CBAD"/>
                  </a:highlight>
                </a:rPr>
                <a:t>Compare and group together everyday materials on the basis of their properties, including their hardness, solubility, transparency, conductivity, and response to magnets. Know that some materials will dissolve in liquid to form a </a:t>
              </a:r>
              <a:r>
                <a:rPr lang="en-US" sz="1000">
                  <a:highlight>
                    <a:srgbClr val="F8CBAD"/>
                  </a:highlight>
                </a:rPr>
                <a:t>solution and</a:t>
              </a:r>
              <a:r>
                <a:rPr lang="en-US" sz="1000" dirty="0">
                  <a:highlight>
                    <a:srgbClr val="F8CBAD"/>
                  </a:highlight>
                </a:rPr>
                <a:t> describe how to recover a substance from a solution. Decide how mixtures might be separated, including through filtering, sieving and evaporating. Give reasons for the particular uses of everyday materials. Demonstrate and explain reversible and irreversible change.</a:t>
              </a:r>
              <a:endParaRPr lang="en-GB" sz="1000" dirty="0">
                <a:highlight>
                  <a:srgbClr val="F8CBAD"/>
                </a:highlight>
              </a:endParaRPr>
            </a:p>
          </p:txBody>
        </p:sp>
        <p:sp>
          <p:nvSpPr>
            <p:cNvPr id="87" name="TextBox 86">
              <a:extLst>
                <a:ext uri="{FF2B5EF4-FFF2-40B4-BE49-F238E27FC236}">
                  <a16:creationId xmlns:a16="http://schemas.microsoft.com/office/drawing/2014/main" id="{691EA0D3-FD2A-EB51-8E3E-7B3FA59C8105}"/>
                </a:ext>
              </a:extLst>
            </p:cNvPr>
            <p:cNvSpPr txBox="1"/>
            <p:nvPr/>
          </p:nvSpPr>
          <p:spPr>
            <a:xfrm>
              <a:off x="6754912" y="756374"/>
              <a:ext cx="1686421" cy="1938992"/>
            </a:xfrm>
            <a:prstGeom prst="rect">
              <a:avLst/>
            </a:prstGeom>
            <a:noFill/>
          </p:spPr>
          <p:txBody>
            <a:bodyPr wrap="square">
              <a:spAutoFit/>
            </a:bodyPr>
            <a:lstStyle/>
            <a:p>
              <a:r>
                <a:rPr lang="en-US" sz="1000" dirty="0"/>
                <a:t>Describe the movement of the Earth and other planets relative to the sun in the solar system. Describe the movement of the moon relative to the Earth. Describe the sun, Earth and moon as approximately spherical bodies. Explain day and night and the apparent movement of the sun across the sky.</a:t>
              </a:r>
              <a:endParaRPr lang="en-GB" sz="1000" dirty="0"/>
            </a:p>
          </p:txBody>
        </p:sp>
        <p:cxnSp>
          <p:nvCxnSpPr>
            <p:cNvPr id="97" name="Straight Arrow Connector 96">
              <a:extLst>
                <a:ext uri="{FF2B5EF4-FFF2-40B4-BE49-F238E27FC236}">
                  <a16:creationId xmlns:a16="http://schemas.microsoft.com/office/drawing/2014/main" id="{2D63FB32-FA69-9FC6-B57E-1767AEAA89CC}"/>
                </a:ext>
              </a:extLst>
            </p:cNvPr>
            <p:cNvCxnSpPr>
              <a:cxnSpLocks/>
            </p:cNvCxnSpPr>
            <p:nvPr/>
          </p:nvCxnSpPr>
          <p:spPr>
            <a:xfrm flipH="1" flipV="1">
              <a:off x="4110028" y="4566109"/>
              <a:ext cx="1300189" cy="3550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1" name="Straight Arrow Connector 100">
              <a:extLst>
                <a:ext uri="{FF2B5EF4-FFF2-40B4-BE49-F238E27FC236}">
                  <a16:creationId xmlns:a16="http://schemas.microsoft.com/office/drawing/2014/main" id="{BFB113CD-511A-0618-72E2-7ECAA53DBC04}"/>
                </a:ext>
              </a:extLst>
            </p:cNvPr>
            <p:cNvCxnSpPr>
              <a:cxnSpLocks/>
            </p:cNvCxnSpPr>
            <p:nvPr/>
          </p:nvCxnSpPr>
          <p:spPr>
            <a:xfrm flipH="1" flipV="1">
              <a:off x="3430984" y="4525460"/>
              <a:ext cx="169402" cy="3024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2" name="Straight Arrow Connector 101">
              <a:extLst>
                <a:ext uri="{FF2B5EF4-FFF2-40B4-BE49-F238E27FC236}">
                  <a16:creationId xmlns:a16="http://schemas.microsoft.com/office/drawing/2014/main" id="{7A14E27E-879E-D8E9-A21A-897C67656D55}"/>
                </a:ext>
              </a:extLst>
            </p:cNvPr>
            <p:cNvCxnSpPr>
              <a:cxnSpLocks/>
            </p:cNvCxnSpPr>
            <p:nvPr/>
          </p:nvCxnSpPr>
          <p:spPr>
            <a:xfrm flipH="1" flipV="1">
              <a:off x="7041086" y="4439665"/>
              <a:ext cx="169402" cy="3024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3" name="Straight Arrow Connector 102">
              <a:extLst>
                <a:ext uri="{FF2B5EF4-FFF2-40B4-BE49-F238E27FC236}">
                  <a16:creationId xmlns:a16="http://schemas.microsoft.com/office/drawing/2014/main" id="{65919BD2-1DEF-D493-C21E-F891A7B6CED1}"/>
                </a:ext>
              </a:extLst>
            </p:cNvPr>
            <p:cNvCxnSpPr>
              <a:cxnSpLocks/>
            </p:cNvCxnSpPr>
            <p:nvPr/>
          </p:nvCxnSpPr>
          <p:spPr>
            <a:xfrm flipH="1" flipV="1">
              <a:off x="3443299" y="2510125"/>
              <a:ext cx="14590" cy="4721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9" name="TextBox 108">
              <a:extLst>
                <a:ext uri="{FF2B5EF4-FFF2-40B4-BE49-F238E27FC236}">
                  <a16:creationId xmlns:a16="http://schemas.microsoft.com/office/drawing/2014/main" id="{14888C5C-0104-CD86-C9B9-64AAC57D1948}"/>
                </a:ext>
              </a:extLst>
            </p:cNvPr>
            <p:cNvSpPr txBox="1"/>
            <p:nvPr/>
          </p:nvSpPr>
          <p:spPr>
            <a:xfrm>
              <a:off x="8260846" y="893524"/>
              <a:ext cx="1459417" cy="2092881"/>
            </a:xfrm>
            <a:prstGeom prst="rect">
              <a:avLst/>
            </a:prstGeom>
            <a:noFill/>
          </p:spPr>
          <p:txBody>
            <a:bodyPr wrap="square" lIns="91440" tIns="45720" rIns="91440" bIns="45720" anchor="t">
              <a:spAutoFit/>
            </a:bodyPr>
            <a:lstStyle/>
            <a:p>
              <a:r>
                <a:rPr lang="en-US" sz="1000" dirty="0">
                  <a:highlight>
                    <a:srgbClr val="BAFFFA"/>
                  </a:highlight>
                </a:rPr>
                <a:t>Explain that unsupported objects fall towards the Earth because of the force of gravity. Identify the effects of air resistance, water resistance and friction. Recognise that some mechanisms including levers, pulleys and gears allow a smaller force to have a greater effect </a:t>
              </a:r>
              <a:endParaRPr lang="en-GB" sz="1000" dirty="0">
                <a:highlight>
                  <a:srgbClr val="BAFFFA"/>
                </a:highlight>
              </a:endParaRPr>
            </a:p>
          </p:txBody>
        </p:sp>
        <p:cxnSp>
          <p:nvCxnSpPr>
            <p:cNvPr id="110" name="Straight Arrow Connector 109">
              <a:extLst>
                <a:ext uri="{FF2B5EF4-FFF2-40B4-BE49-F238E27FC236}">
                  <a16:creationId xmlns:a16="http://schemas.microsoft.com/office/drawing/2014/main" id="{6D847E6D-5058-DDD4-F3C9-29DA93632446}"/>
                </a:ext>
              </a:extLst>
            </p:cNvPr>
            <p:cNvCxnSpPr>
              <a:cxnSpLocks/>
            </p:cNvCxnSpPr>
            <p:nvPr/>
          </p:nvCxnSpPr>
          <p:spPr>
            <a:xfrm flipV="1">
              <a:off x="9106488" y="2979322"/>
              <a:ext cx="278812" cy="15116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0" name="TextBox 69">
              <a:extLst>
                <a:ext uri="{FF2B5EF4-FFF2-40B4-BE49-F238E27FC236}">
                  <a16:creationId xmlns:a16="http://schemas.microsoft.com/office/drawing/2014/main" id="{C269BEA3-0C6E-C4CA-B0D5-1AD35EDC06EC}"/>
                </a:ext>
              </a:extLst>
            </p:cNvPr>
            <p:cNvSpPr txBox="1"/>
            <p:nvPr/>
          </p:nvSpPr>
          <p:spPr>
            <a:xfrm>
              <a:off x="5239585" y="813028"/>
              <a:ext cx="1661966" cy="1785104"/>
            </a:xfrm>
            <a:prstGeom prst="rect">
              <a:avLst/>
            </a:prstGeom>
            <a:noFill/>
          </p:spPr>
          <p:txBody>
            <a:bodyPr wrap="square" lIns="91440" tIns="45720" rIns="91440" bIns="45720" anchor="t">
              <a:spAutoFit/>
            </a:bodyPr>
            <a:lstStyle/>
            <a:p>
              <a:r>
                <a:rPr lang="en-US" sz="1000" dirty="0">
                  <a:highlight>
                    <a:srgbClr val="C5E0B4"/>
                  </a:highlight>
                </a:rPr>
                <a:t>Describe how living things are classified into broad groups according to common observable characteristics and based on similarities and differences, including micro-organisms, plants and animals. Give reasons for classifying plants and animals based on specific characteristics </a:t>
              </a:r>
              <a:endParaRPr lang="en-GB" sz="1000">
                <a:highlight>
                  <a:srgbClr val="C5E0B4"/>
                </a:highlight>
                <a:ea typeface="Calibri"/>
                <a:cs typeface="Calibri"/>
              </a:endParaRPr>
            </a:p>
          </p:txBody>
        </p:sp>
        <p:sp>
          <p:nvSpPr>
            <p:cNvPr id="74" name="TextBox 73">
              <a:extLst>
                <a:ext uri="{FF2B5EF4-FFF2-40B4-BE49-F238E27FC236}">
                  <a16:creationId xmlns:a16="http://schemas.microsoft.com/office/drawing/2014/main" id="{6689C689-1507-2CFF-4E89-F6DE297F42B9}"/>
                </a:ext>
              </a:extLst>
            </p:cNvPr>
            <p:cNvSpPr txBox="1"/>
            <p:nvPr/>
          </p:nvSpPr>
          <p:spPr>
            <a:xfrm>
              <a:off x="3608615" y="683252"/>
              <a:ext cx="1751040" cy="2092881"/>
            </a:xfrm>
            <a:prstGeom prst="rect">
              <a:avLst/>
            </a:prstGeom>
            <a:noFill/>
          </p:spPr>
          <p:txBody>
            <a:bodyPr wrap="square" lIns="91440" tIns="45720" rIns="91440" bIns="45720" anchor="t">
              <a:spAutoFit/>
            </a:bodyPr>
            <a:lstStyle/>
            <a:p>
              <a:r>
                <a:rPr lang="en-US" sz="1000" dirty="0">
                  <a:highlight>
                    <a:srgbClr val="B5FFC9"/>
                  </a:highlight>
                </a:rPr>
                <a:t>Recognise that living things have changed over time and that fossils provide this information. Recognise that living things produce offspring of the same kind, but normally offspring vary and are not identical to their parents. Identify how animals and plants are adapted to suit their environment in different ways and that adaptation may lead to evolution.</a:t>
              </a:r>
              <a:endParaRPr lang="en-GB" sz="1000" dirty="0">
                <a:highlight>
                  <a:srgbClr val="B5FFC9"/>
                </a:highlight>
              </a:endParaRPr>
            </a:p>
          </p:txBody>
        </p:sp>
        <p:sp>
          <p:nvSpPr>
            <p:cNvPr id="82" name="TextBox 81">
              <a:extLst>
                <a:ext uri="{FF2B5EF4-FFF2-40B4-BE49-F238E27FC236}">
                  <a16:creationId xmlns:a16="http://schemas.microsoft.com/office/drawing/2014/main" id="{39C6ADEC-2DB6-2F51-B3F4-798CAC5420AB}"/>
                </a:ext>
              </a:extLst>
            </p:cNvPr>
            <p:cNvSpPr txBox="1"/>
            <p:nvPr/>
          </p:nvSpPr>
          <p:spPr>
            <a:xfrm>
              <a:off x="2058595" y="691608"/>
              <a:ext cx="1672845" cy="2092881"/>
            </a:xfrm>
            <a:prstGeom prst="rect">
              <a:avLst/>
            </a:prstGeom>
            <a:noFill/>
          </p:spPr>
          <p:txBody>
            <a:bodyPr wrap="square" lIns="91440" tIns="45720" rIns="91440" bIns="45720" anchor="t">
              <a:spAutoFit/>
            </a:bodyPr>
            <a:lstStyle/>
            <a:p>
              <a:r>
                <a:rPr lang="en-US" sz="1000" dirty="0">
                  <a:highlight>
                    <a:srgbClr val="FFF2CC"/>
                  </a:highlight>
                </a:rPr>
                <a:t>Identify and name the main parts of the human circulatory system, and describe the functions of the heart, blood vessels and blood. Recognise the impact of diet, exercise, drugs and lifestyle on the way their body  function. Describe the ways in which nutrients and water are transported within animals, including humans.</a:t>
              </a:r>
              <a:endParaRPr lang="en-GB" sz="1000" dirty="0">
                <a:highlight>
                  <a:srgbClr val="FFF2CC"/>
                </a:highlight>
              </a:endParaRPr>
            </a:p>
          </p:txBody>
        </p:sp>
        <p:sp>
          <p:nvSpPr>
            <p:cNvPr id="104" name="TextBox 103">
              <a:extLst>
                <a:ext uri="{FF2B5EF4-FFF2-40B4-BE49-F238E27FC236}">
                  <a16:creationId xmlns:a16="http://schemas.microsoft.com/office/drawing/2014/main" id="{64F55B85-D12F-E1C3-81AA-AAA555508B7E}"/>
                </a:ext>
              </a:extLst>
            </p:cNvPr>
            <p:cNvSpPr txBox="1"/>
            <p:nvPr/>
          </p:nvSpPr>
          <p:spPr>
            <a:xfrm>
              <a:off x="24244" y="3735165"/>
              <a:ext cx="2103760" cy="1631216"/>
            </a:xfrm>
            <a:prstGeom prst="rect">
              <a:avLst/>
            </a:prstGeom>
            <a:noFill/>
          </p:spPr>
          <p:txBody>
            <a:bodyPr wrap="square" lIns="91440" tIns="45720" rIns="91440" bIns="45720" anchor="t">
              <a:spAutoFit/>
            </a:bodyPr>
            <a:lstStyle/>
            <a:p>
              <a:r>
                <a:rPr lang="en-US" sz="1000" dirty="0">
                  <a:highlight>
                    <a:srgbClr val="FFFFBA"/>
                  </a:highlight>
                </a:rPr>
                <a:t>Recognise that light appears to travel in straight lines. Use this to explain that objects are seen because they give out or reflect light into the eye. Explain that we see things because light travels from light sources to our eyes or from light sources to objects and then to our eyes. Explain why shadows have the same shape as the objects that cast them</a:t>
              </a:r>
              <a:endParaRPr lang="en-GB" sz="1000" dirty="0">
                <a:highlight>
                  <a:srgbClr val="FFFFBA"/>
                </a:highlight>
              </a:endParaRPr>
            </a:p>
          </p:txBody>
        </p:sp>
        <p:sp>
          <p:nvSpPr>
            <p:cNvPr id="106" name="TextBox 105">
              <a:extLst>
                <a:ext uri="{FF2B5EF4-FFF2-40B4-BE49-F238E27FC236}">
                  <a16:creationId xmlns:a16="http://schemas.microsoft.com/office/drawing/2014/main" id="{C56EB234-E697-1095-5379-CE26CF98ED03}"/>
                </a:ext>
              </a:extLst>
            </p:cNvPr>
            <p:cNvSpPr txBox="1"/>
            <p:nvPr/>
          </p:nvSpPr>
          <p:spPr>
            <a:xfrm>
              <a:off x="22047" y="1374844"/>
              <a:ext cx="1532352" cy="2400657"/>
            </a:xfrm>
            <a:prstGeom prst="rect">
              <a:avLst/>
            </a:prstGeom>
            <a:noFill/>
          </p:spPr>
          <p:txBody>
            <a:bodyPr wrap="square" lIns="91440" tIns="45720" rIns="91440" bIns="45720" anchor="t">
              <a:spAutoFit/>
            </a:bodyPr>
            <a:lstStyle/>
            <a:p>
              <a:r>
                <a:rPr lang="en-US" sz="1000" dirty="0">
                  <a:highlight>
                    <a:srgbClr val="E5CBF2"/>
                  </a:highlight>
                </a:rPr>
                <a:t>Associate the brightness of a lamp or the volume of a buzzer with the number and voltage of cells used in the circuit. Compare and give reasons for variations in how components function, including the brightness of bulbs, the loudness of buzzers and the on/off position of switches. Use </a:t>
              </a:r>
              <a:r>
                <a:rPr lang="en-US" sz="1000" err="1">
                  <a:highlight>
                    <a:srgbClr val="E5CBF2"/>
                  </a:highlight>
                </a:rPr>
                <a:t>recognised</a:t>
              </a:r>
              <a:r>
                <a:rPr lang="en-US" sz="1000" dirty="0">
                  <a:highlight>
                    <a:srgbClr val="E5CBF2"/>
                  </a:highlight>
                </a:rPr>
                <a:t> symbols to represent a simple circuit.</a:t>
              </a:r>
              <a:endParaRPr lang="en-GB" sz="1000" dirty="0">
                <a:highlight>
                  <a:srgbClr val="E5CBF2"/>
                </a:highlight>
              </a:endParaRPr>
            </a:p>
          </p:txBody>
        </p:sp>
        <p:cxnSp>
          <p:nvCxnSpPr>
            <p:cNvPr id="107" name="Straight Arrow Connector 106">
              <a:extLst>
                <a:ext uri="{FF2B5EF4-FFF2-40B4-BE49-F238E27FC236}">
                  <a16:creationId xmlns:a16="http://schemas.microsoft.com/office/drawing/2014/main" id="{4BB2E996-3978-DD52-6372-F961CF8B227B}"/>
                </a:ext>
              </a:extLst>
            </p:cNvPr>
            <p:cNvCxnSpPr>
              <a:cxnSpLocks/>
            </p:cNvCxnSpPr>
            <p:nvPr/>
          </p:nvCxnSpPr>
          <p:spPr>
            <a:xfrm flipH="1" flipV="1">
              <a:off x="8168266" y="2697784"/>
              <a:ext cx="300929" cy="5532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1" name="Straight Arrow Connector 110">
              <a:extLst>
                <a:ext uri="{FF2B5EF4-FFF2-40B4-BE49-F238E27FC236}">
                  <a16:creationId xmlns:a16="http://schemas.microsoft.com/office/drawing/2014/main" id="{1008BCA6-4FA2-DCD8-65E2-EFB94C06A8DF}"/>
                </a:ext>
              </a:extLst>
            </p:cNvPr>
            <p:cNvCxnSpPr>
              <a:cxnSpLocks/>
            </p:cNvCxnSpPr>
            <p:nvPr/>
          </p:nvCxnSpPr>
          <p:spPr>
            <a:xfrm flipV="1">
              <a:off x="5150956" y="2512099"/>
              <a:ext cx="64174" cy="3519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6" name="Straight Arrow Connector 115">
              <a:extLst>
                <a:ext uri="{FF2B5EF4-FFF2-40B4-BE49-F238E27FC236}">
                  <a16:creationId xmlns:a16="http://schemas.microsoft.com/office/drawing/2014/main" id="{D3AD1563-9184-551E-09AF-527445F70C73}"/>
                </a:ext>
              </a:extLst>
            </p:cNvPr>
            <p:cNvCxnSpPr>
              <a:cxnSpLocks/>
            </p:cNvCxnSpPr>
            <p:nvPr/>
          </p:nvCxnSpPr>
          <p:spPr>
            <a:xfrm flipH="1" flipV="1">
              <a:off x="6242704" y="2471640"/>
              <a:ext cx="50371" cy="2579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A2276FE2-2D29-55B5-5584-C9A40D02E90B}"/>
                </a:ext>
              </a:extLst>
            </p:cNvPr>
            <p:cNvCxnSpPr>
              <a:cxnSpLocks/>
            </p:cNvCxnSpPr>
            <p:nvPr/>
          </p:nvCxnSpPr>
          <p:spPr>
            <a:xfrm flipH="1" flipV="1">
              <a:off x="1463675" y="1671714"/>
              <a:ext cx="138830" cy="3858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2" name="Straight Arrow Connector 121">
              <a:extLst>
                <a:ext uri="{FF2B5EF4-FFF2-40B4-BE49-F238E27FC236}">
                  <a16:creationId xmlns:a16="http://schemas.microsoft.com/office/drawing/2014/main" id="{6BA10591-EDDB-1EFC-EEBD-E2428A8AF9B4}"/>
                </a:ext>
              </a:extLst>
            </p:cNvPr>
            <p:cNvCxnSpPr>
              <a:cxnSpLocks/>
            </p:cNvCxnSpPr>
            <p:nvPr/>
          </p:nvCxnSpPr>
          <p:spPr>
            <a:xfrm flipH="1">
              <a:off x="1705125" y="3296143"/>
              <a:ext cx="224835" cy="3831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0743210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BC214A26377E4CB3187F61780C5745" ma:contentTypeVersion="6" ma:contentTypeDescription="Create a new document." ma:contentTypeScope="" ma:versionID="367705479096bfab7326d356d2a149ad">
  <xsd:schema xmlns:xsd="http://www.w3.org/2001/XMLSchema" xmlns:xs="http://www.w3.org/2001/XMLSchema" xmlns:p="http://schemas.microsoft.com/office/2006/metadata/properties" xmlns:ns2="cc702c7b-0233-427d-b9ec-e03888a2f8b4" xmlns:ns3="da3c47e6-d73c-41a0-97f3-6f33e00eb00f" targetNamespace="http://schemas.microsoft.com/office/2006/metadata/properties" ma:root="true" ma:fieldsID="7961fcb9c11cfec205f370c290d4995a" ns2:_="" ns3:_="">
    <xsd:import namespace="cc702c7b-0233-427d-b9ec-e03888a2f8b4"/>
    <xsd:import namespace="da3c47e6-d73c-41a0-97f3-6f33e00eb00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702c7b-0233-427d-b9ec-e03888a2f8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3c47e6-d73c-41a0-97f3-6f33e00eb00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da3c47e6-d73c-41a0-97f3-6f33e00eb00f">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CB3510-0CFE-493E-8308-305F224B81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702c7b-0233-427d-b9ec-e03888a2f8b4"/>
    <ds:schemaRef ds:uri="da3c47e6-d73c-41a0-97f3-6f33e00eb0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2569021-C837-4A83-B988-1E116FA2AAA5}">
  <ds:schemaRefs>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schemas.microsoft.com/office/infopath/2007/PartnerControls"/>
    <ds:schemaRef ds:uri="cc702c7b-0233-427d-b9ec-e03888a2f8b4"/>
    <ds:schemaRef ds:uri="da3c47e6-d73c-41a0-97f3-6f33e00eb00f"/>
    <ds:schemaRef ds:uri="http://purl.org/dc/dcmitype/"/>
    <ds:schemaRef ds:uri="http://purl.org/dc/elements/1.1/"/>
  </ds:schemaRefs>
</ds:datastoreItem>
</file>

<file path=customXml/itemProps3.xml><?xml version="1.0" encoding="utf-8"?>
<ds:datastoreItem xmlns:ds="http://schemas.openxmlformats.org/officeDocument/2006/customXml" ds:itemID="{BA04CFF5-D50C-49E6-9FEC-D43296F119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30572</TotalTime>
  <Words>1814</Words>
  <Application>Microsoft Office PowerPoint</Application>
  <PresentationFormat>Custom</PresentationFormat>
  <Paragraphs>90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St Mary's Catholic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F.Araf</dc:creator>
  <cp:lastModifiedBy>Nuzhat Hamid</cp:lastModifiedBy>
  <cp:revision>476</cp:revision>
  <cp:lastPrinted>2022-03-03T09:49:34Z</cp:lastPrinted>
  <dcterms:created xsi:type="dcterms:W3CDTF">2018-02-08T08:28:53Z</dcterms:created>
  <dcterms:modified xsi:type="dcterms:W3CDTF">2025-09-29T16:24:22Z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0x01010053BC214A26377E4CB3187F61780C5745</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ies>
</file>